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256" r:id="rId2"/>
    <p:sldId id="332" r:id="rId3"/>
    <p:sldId id="333" r:id="rId4"/>
    <p:sldId id="259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268" r:id="rId23"/>
    <p:sldId id="331" r:id="rId24"/>
    <p:sldId id="279" r:id="rId25"/>
  </p:sldIdLst>
  <p:sldSz cx="9144000" cy="5143500" type="screen16x9"/>
  <p:notesSz cx="6858000" cy="9144000"/>
  <p:embeddedFontLst>
    <p:embeddedFont>
      <p:font typeface="Exo 2" panose="020B060402020202020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Alternates Medium" panose="020B0604020202020204" charset="0"/>
      <p:regular r:id="rId39"/>
      <p:italic r:id="rId40"/>
    </p:embeddedFont>
    <p:embeddedFont>
      <p:font typeface="Montserrat ExtraBold" panose="00000900000000000000" pitchFamily="2" charset="0"/>
      <p:bold r:id="rId41"/>
      <p:boldItalic r:id="rId42"/>
    </p:embeddedFont>
    <p:embeddedFont>
      <p:font typeface="Roboto Condensed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8BB"/>
    <a:srgbClr val="7449BD"/>
    <a:srgbClr val="006144"/>
    <a:srgbClr val="A12B6E"/>
    <a:srgbClr val="AE1670"/>
    <a:srgbClr val="E5E5E5"/>
    <a:srgbClr val="009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C9B0E8-3792-4749-B1A5-8E7A00EB5665}">
  <a:tblStyle styleId="{E4C9B0E8-3792-4749-B1A5-8E7A00EB56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486"/>
      </p:cViewPr>
      <p:guideLst>
        <p:guide orient="horz" pos="3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baafe93df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baafe93df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baafe93d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baafe93d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804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143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baafe93d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baafe93d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79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baafe93df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baafe93df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baafe93df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baafe93df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58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baafe93df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baafe93df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580225" y="2314225"/>
            <a:ext cx="39834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 flipH="1">
            <a:off x="695425" y="1514475"/>
            <a:ext cx="3559800" cy="7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 flipH="1">
            <a:off x="1581025" y="2559200"/>
            <a:ext cx="2674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250675" y="1001350"/>
            <a:ext cx="6191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107950" y="2895050"/>
            <a:ext cx="61911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xo 2"/>
              <a:buNone/>
              <a:defRPr sz="2800" b="1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8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63" Type="http://schemas.openxmlformats.org/officeDocument/2006/relationships/image" Target="../media/image7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1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20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solidFill>
                  <a:srgbClr val="006144"/>
                </a:solidFill>
              </a:rPr>
              <a:t>Catálogo Nacional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/>
              <a:t>Edición de Regulaciones</a:t>
            </a:r>
          </a:p>
        </p:txBody>
      </p:sp>
      <p:cxnSp>
        <p:nvCxnSpPr>
          <p:cNvPr id="153" name="Google Shape;153;p33"/>
          <p:cNvCxnSpPr/>
          <p:nvPr/>
        </p:nvCxnSpPr>
        <p:spPr>
          <a:xfrm>
            <a:off x="6677025" y="3176000"/>
            <a:ext cx="24600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6EC10AF-FD1E-412A-8163-A75BFCEC4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380" y="209464"/>
            <a:ext cx="1484142" cy="41432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6515411-60EA-4DDB-A4D8-815990EBD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75" y="168112"/>
            <a:ext cx="1681005" cy="450269"/>
          </a:xfrm>
          <a:prstGeom prst="rect">
            <a:avLst/>
          </a:prstGeom>
        </p:spPr>
      </p:pic>
      <p:pic>
        <p:nvPicPr>
          <p:cNvPr id="7" name="Picture 8" descr="CNARTyS - CONAMER">
            <a:extLst>
              <a:ext uri="{FF2B5EF4-FFF2-40B4-BE49-F238E27FC236}">
                <a16:creationId xmlns:a16="http://schemas.microsoft.com/office/drawing/2014/main" id="{698A3197-6779-4134-A19E-27B59674C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56"/>
          <a:stretch/>
        </p:blipFill>
        <p:spPr bwMode="auto">
          <a:xfrm>
            <a:off x="63997" y="-129811"/>
            <a:ext cx="3002106" cy="22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C57149-BE2F-42D6-95C2-082DAAEA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1601809"/>
            <a:ext cx="7350370" cy="2685469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D182F36-1A70-4BC2-B408-22688D7B16B7}"/>
              </a:ext>
            </a:extLst>
          </p:cNvPr>
          <p:cNvCxnSpPr>
            <a:cxnSpLocks/>
          </p:cNvCxnSpPr>
          <p:nvPr/>
        </p:nvCxnSpPr>
        <p:spPr>
          <a:xfrm flipH="1">
            <a:off x="5674031" y="3665751"/>
            <a:ext cx="797171" cy="0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213;p38">
            <a:extLst>
              <a:ext uri="{FF2B5EF4-FFF2-40B4-BE49-F238E27FC236}">
                <a16:creationId xmlns:a16="http://schemas.microsoft.com/office/drawing/2014/main" id="{2BC4CB76-05AA-4BD4-8680-88E97D6F965D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8CE0D1-BB24-499F-9321-B169FE41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431"/>
            <a:ext cx="9144000" cy="1584637"/>
          </a:xfrm>
          <a:prstGeom prst="rect">
            <a:avLst/>
          </a:prstGeom>
        </p:spPr>
      </p:pic>
      <p:sp>
        <p:nvSpPr>
          <p:cNvPr id="5" name="Google Shape;213;p38">
            <a:extLst>
              <a:ext uri="{FF2B5EF4-FFF2-40B4-BE49-F238E27FC236}">
                <a16:creationId xmlns:a16="http://schemas.microsoft.com/office/drawing/2014/main" id="{0142DCC0-6A61-46C5-A1FF-8E8BBE0BA4F8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4026AFD-C8BC-4FEE-AD00-D32146AD8E00}"/>
              </a:ext>
            </a:extLst>
          </p:cNvPr>
          <p:cNvCxnSpPr>
            <a:cxnSpLocks/>
          </p:cNvCxnSpPr>
          <p:nvPr/>
        </p:nvCxnSpPr>
        <p:spPr>
          <a:xfrm flipV="1">
            <a:off x="7160582" y="3357525"/>
            <a:ext cx="0" cy="589726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6F1F8-799B-4DA4-87D6-7D61D7B0A559}"/>
              </a:ext>
            </a:extLst>
          </p:cNvPr>
          <p:cNvSpPr txBox="1"/>
          <p:nvPr/>
        </p:nvSpPr>
        <p:spPr>
          <a:xfrm>
            <a:off x="2256870" y="3705879"/>
            <a:ext cx="463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Seleccione el botón </a:t>
            </a:r>
            <a:r>
              <a:rPr lang="es-MX" b="1" dirty="0">
                <a:solidFill>
                  <a:srgbClr val="006144"/>
                </a:solidFill>
              </a:rPr>
              <a:t>editar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para continuar con la modificación de la regulación, al final debe dar clic al botón enviar a </a:t>
            </a:r>
            <a:r>
              <a:rPr lang="es-MX" b="1" dirty="0">
                <a:solidFill>
                  <a:srgbClr val="AE1670"/>
                </a:solidFill>
              </a:rPr>
              <a:t>ROMR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9CE42FF-6877-462B-BEB5-3EDCDA9D3D47}"/>
              </a:ext>
            </a:extLst>
          </p:cNvPr>
          <p:cNvCxnSpPr>
            <a:cxnSpLocks/>
          </p:cNvCxnSpPr>
          <p:nvPr/>
        </p:nvCxnSpPr>
        <p:spPr>
          <a:xfrm>
            <a:off x="7701185" y="2254589"/>
            <a:ext cx="0" cy="691317"/>
          </a:xfrm>
          <a:prstGeom prst="straightConnector1">
            <a:avLst/>
          </a:prstGeom>
          <a:ln>
            <a:solidFill>
              <a:srgbClr val="AE167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6DB4280-147D-4EDB-865A-56EB92AEAEC1}"/>
              </a:ext>
            </a:extLst>
          </p:cNvPr>
          <p:cNvSpPr/>
          <p:nvPr/>
        </p:nvSpPr>
        <p:spPr>
          <a:xfrm>
            <a:off x="7010948" y="3006247"/>
            <a:ext cx="279202" cy="313144"/>
          </a:xfrm>
          <a:prstGeom prst="ellipse">
            <a:avLst/>
          </a:prstGeom>
          <a:noFill/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8694D7-D1C4-4719-AB28-66A57257F78D}"/>
              </a:ext>
            </a:extLst>
          </p:cNvPr>
          <p:cNvSpPr/>
          <p:nvPr/>
        </p:nvSpPr>
        <p:spPr>
          <a:xfrm>
            <a:off x="7564180" y="2995809"/>
            <a:ext cx="279202" cy="313144"/>
          </a:xfrm>
          <a:prstGeom prst="ellipse">
            <a:avLst/>
          </a:prstGeom>
          <a:noFill/>
          <a:ln>
            <a:solidFill>
              <a:srgbClr val="AE1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96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CAE04811-4728-41C1-8AA6-27494F0551C9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B79E65-F0E0-4612-9D69-86869127A39C}"/>
              </a:ext>
            </a:extLst>
          </p:cNvPr>
          <p:cNvSpPr txBox="1"/>
          <p:nvPr/>
        </p:nvSpPr>
        <p:spPr>
          <a:xfrm>
            <a:off x="486740" y="1145861"/>
            <a:ext cx="325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Ficha de regulaciones </a:t>
            </a:r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95A3A708-4C06-46B4-90FC-7C7092C40898}"/>
              </a:ext>
            </a:extLst>
          </p:cNvPr>
          <p:cNvGrpSpPr/>
          <p:nvPr/>
        </p:nvGrpSpPr>
        <p:grpSpPr>
          <a:xfrm>
            <a:off x="612647" y="1515193"/>
            <a:ext cx="4735830" cy="236696"/>
            <a:chOff x="938783" y="1517014"/>
            <a:chExt cx="6314440" cy="315595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4E20877D-FDCC-48FE-A6B6-33E75C15EFA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783" y="1517014"/>
              <a:ext cx="402335" cy="315467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65F524B-638C-4133-B711-02841C5EC6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491" y="1517014"/>
              <a:ext cx="667511" cy="315467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71551D50-97D8-4467-BF3C-2F067CFD13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6711" y="1517014"/>
              <a:ext cx="441198" cy="315467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8FAAABA0-8C7F-4FEB-BE67-3C9D36B7428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280" y="1517014"/>
              <a:ext cx="1596897" cy="315467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18559C8C-8591-4FC2-B887-579875DDEE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5201" y="1517014"/>
              <a:ext cx="374903" cy="315467"/>
            </a:xfrm>
            <a:prstGeom prst="rect">
              <a:avLst/>
            </a:prstGeom>
          </p:spPr>
        </p:pic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03B33ED8-61F9-4489-A319-DAF4B812B7F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6098" y="1517014"/>
              <a:ext cx="1264831" cy="315467"/>
            </a:xfrm>
            <a:prstGeom prst="rect">
              <a:avLst/>
            </a:prstGeom>
          </p:spPr>
        </p:pic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B0E0449E-C152-404F-B935-88FF758336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0814" y="1517014"/>
              <a:ext cx="441198" cy="315467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2EDD4964-F7A7-450C-A30A-55D76750A7E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382" y="1517014"/>
              <a:ext cx="542925" cy="315467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898BA1C8-9E2A-4F4C-ACBE-E46A95590FA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158" y="1517014"/>
              <a:ext cx="1154760" cy="315467"/>
            </a:xfrm>
            <a:prstGeom prst="rect">
              <a:avLst/>
            </a:prstGeom>
          </p:spPr>
        </p:pic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AD14869B-7D24-42E6-9C54-5774275CC70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8570" y="1517014"/>
              <a:ext cx="97535" cy="315467"/>
            </a:xfrm>
            <a:prstGeom prst="rect">
              <a:avLst/>
            </a:prstGeom>
          </p:spPr>
        </p:pic>
      </p:grp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5BB8C71D-5FB7-4B80-AD85-1E0BCE796214}"/>
              </a:ext>
            </a:extLst>
          </p:cNvPr>
          <p:cNvGrpSpPr/>
          <p:nvPr/>
        </p:nvGrpSpPr>
        <p:grpSpPr>
          <a:xfrm>
            <a:off x="615958" y="1884525"/>
            <a:ext cx="325755" cy="2693670"/>
            <a:chOff x="979932" y="2266188"/>
            <a:chExt cx="434340" cy="3591560"/>
          </a:xfrm>
        </p:grpSpPr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1CE73BDF-8F63-4B87-ABA1-84238D5501EB}"/>
                </a:ext>
              </a:extLst>
            </p:cNvPr>
            <p:cNvSpPr/>
            <p:nvPr/>
          </p:nvSpPr>
          <p:spPr>
            <a:xfrm>
              <a:off x="1110615" y="2266188"/>
              <a:ext cx="171450" cy="3591560"/>
            </a:xfrm>
            <a:custGeom>
              <a:avLst/>
              <a:gdLst/>
              <a:ahLst/>
              <a:cxnLst/>
              <a:rect l="l" t="t" r="r" b="b"/>
              <a:pathLst>
                <a:path w="171450" h="3591560">
                  <a:moveTo>
                    <a:pt x="11430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114300" y="57150"/>
                  </a:lnTo>
                  <a:lnTo>
                    <a:pt x="114300" y="0"/>
                  </a:lnTo>
                  <a:close/>
                </a:path>
                <a:path w="171450" h="3591560">
                  <a:moveTo>
                    <a:pt x="114300" y="114300"/>
                  </a:moveTo>
                  <a:lnTo>
                    <a:pt x="57150" y="114300"/>
                  </a:lnTo>
                  <a:lnTo>
                    <a:pt x="57150" y="171450"/>
                  </a:lnTo>
                  <a:lnTo>
                    <a:pt x="114300" y="171450"/>
                  </a:lnTo>
                  <a:lnTo>
                    <a:pt x="114300" y="114300"/>
                  </a:lnTo>
                  <a:close/>
                </a:path>
                <a:path w="171450" h="3591560">
                  <a:moveTo>
                    <a:pt x="114300" y="228600"/>
                  </a:moveTo>
                  <a:lnTo>
                    <a:pt x="57150" y="228600"/>
                  </a:lnTo>
                  <a:lnTo>
                    <a:pt x="57150" y="285750"/>
                  </a:lnTo>
                  <a:lnTo>
                    <a:pt x="114300" y="285750"/>
                  </a:lnTo>
                  <a:lnTo>
                    <a:pt x="114300" y="228600"/>
                  </a:lnTo>
                  <a:close/>
                </a:path>
                <a:path w="171450" h="3591560">
                  <a:moveTo>
                    <a:pt x="114300" y="342900"/>
                  </a:moveTo>
                  <a:lnTo>
                    <a:pt x="57150" y="342900"/>
                  </a:lnTo>
                  <a:lnTo>
                    <a:pt x="57150" y="400050"/>
                  </a:lnTo>
                  <a:lnTo>
                    <a:pt x="114300" y="400050"/>
                  </a:lnTo>
                  <a:lnTo>
                    <a:pt x="114300" y="342900"/>
                  </a:lnTo>
                  <a:close/>
                </a:path>
                <a:path w="171450" h="3591560">
                  <a:moveTo>
                    <a:pt x="114300" y="457200"/>
                  </a:moveTo>
                  <a:lnTo>
                    <a:pt x="57150" y="457200"/>
                  </a:lnTo>
                  <a:lnTo>
                    <a:pt x="57150" y="514350"/>
                  </a:lnTo>
                  <a:lnTo>
                    <a:pt x="114300" y="514350"/>
                  </a:lnTo>
                  <a:lnTo>
                    <a:pt x="114300" y="457200"/>
                  </a:lnTo>
                  <a:close/>
                </a:path>
                <a:path w="171450" h="3591560">
                  <a:moveTo>
                    <a:pt x="114300" y="571500"/>
                  </a:moveTo>
                  <a:lnTo>
                    <a:pt x="57150" y="571500"/>
                  </a:lnTo>
                  <a:lnTo>
                    <a:pt x="57150" y="628650"/>
                  </a:lnTo>
                  <a:lnTo>
                    <a:pt x="114300" y="628650"/>
                  </a:lnTo>
                  <a:lnTo>
                    <a:pt x="114300" y="571500"/>
                  </a:lnTo>
                  <a:close/>
                </a:path>
                <a:path w="171450" h="3591560">
                  <a:moveTo>
                    <a:pt x="114300" y="685800"/>
                  </a:moveTo>
                  <a:lnTo>
                    <a:pt x="57150" y="685800"/>
                  </a:lnTo>
                  <a:lnTo>
                    <a:pt x="57150" y="742950"/>
                  </a:lnTo>
                  <a:lnTo>
                    <a:pt x="114300" y="742950"/>
                  </a:lnTo>
                  <a:lnTo>
                    <a:pt x="114300" y="685800"/>
                  </a:lnTo>
                  <a:close/>
                </a:path>
                <a:path w="171450" h="3591560">
                  <a:moveTo>
                    <a:pt x="114300" y="800100"/>
                  </a:moveTo>
                  <a:lnTo>
                    <a:pt x="57150" y="800100"/>
                  </a:lnTo>
                  <a:lnTo>
                    <a:pt x="57150" y="857250"/>
                  </a:lnTo>
                  <a:lnTo>
                    <a:pt x="114300" y="857250"/>
                  </a:lnTo>
                  <a:lnTo>
                    <a:pt x="114300" y="800100"/>
                  </a:lnTo>
                  <a:close/>
                </a:path>
                <a:path w="171450" h="3591560">
                  <a:moveTo>
                    <a:pt x="114300" y="914400"/>
                  </a:moveTo>
                  <a:lnTo>
                    <a:pt x="57150" y="914400"/>
                  </a:lnTo>
                  <a:lnTo>
                    <a:pt x="57150" y="971550"/>
                  </a:lnTo>
                  <a:lnTo>
                    <a:pt x="114300" y="971550"/>
                  </a:lnTo>
                  <a:lnTo>
                    <a:pt x="114300" y="914400"/>
                  </a:lnTo>
                  <a:close/>
                </a:path>
                <a:path w="171450" h="3591560">
                  <a:moveTo>
                    <a:pt x="114300" y="1028700"/>
                  </a:moveTo>
                  <a:lnTo>
                    <a:pt x="57150" y="1028700"/>
                  </a:lnTo>
                  <a:lnTo>
                    <a:pt x="57150" y="1085850"/>
                  </a:lnTo>
                  <a:lnTo>
                    <a:pt x="114300" y="1085850"/>
                  </a:lnTo>
                  <a:lnTo>
                    <a:pt x="114300" y="1028700"/>
                  </a:lnTo>
                  <a:close/>
                </a:path>
                <a:path w="171450" h="3591560">
                  <a:moveTo>
                    <a:pt x="114300" y="1143000"/>
                  </a:moveTo>
                  <a:lnTo>
                    <a:pt x="57150" y="1143000"/>
                  </a:lnTo>
                  <a:lnTo>
                    <a:pt x="57150" y="1200150"/>
                  </a:lnTo>
                  <a:lnTo>
                    <a:pt x="114300" y="1200150"/>
                  </a:lnTo>
                  <a:lnTo>
                    <a:pt x="114300" y="1143000"/>
                  </a:lnTo>
                  <a:close/>
                </a:path>
                <a:path w="171450" h="3591560">
                  <a:moveTo>
                    <a:pt x="114300" y="1257300"/>
                  </a:moveTo>
                  <a:lnTo>
                    <a:pt x="57150" y="1257300"/>
                  </a:lnTo>
                  <a:lnTo>
                    <a:pt x="57150" y="1314450"/>
                  </a:lnTo>
                  <a:lnTo>
                    <a:pt x="114300" y="1314450"/>
                  </a:lnTo>
                  <a:lnTo>
                    <a:pt x="114300" y="1257300"/>
                  </a:lnTo>
                  <a:close/>
                </a:path>
                <a:path w="171450" h="3591560">
                  <a:moveTo>
                    <a:pt x="114300" y="1371600"/>
                  </a:moveTo>
                  <a:lnTo>
                    <a:pt x="57150" y="1371600"/>
                  </a:lnTo>
                  <a:lnTo>
                    <a:pt x="57150" y="1428750"/>
                  </a:lnTo>
                  <a:lnTo>
                    <a:pt x="114300" y="1428750"/>
                  </a:lnTo>
                  <a:lnTo>
                    <a:pt x="114300" y="1371600"/>
                  </a:lnTo>
                  <a:close/>
                </a:path>
                <a:path w="171450" h="3591560">
                  <a:moveTo>
                    <a:pt x="114300" y="1485900"/>
                  </a:moveTo>
                  <a:lnTo>
                    <a:pt x="57150" y="1485900"/>
                  </a:lnTo>
                  <a:lnTo>
                    <a:pt x="57150" y="1543050"/>
                  </a:lnTo>
                  <a:lnTo>
                    <a:pt x="114300" y="1543050"/>
                  </a:lnTo>
                  <a:lnTo>
                    <a:pt x="114300" y="1485900"/>
                  </a:lnTo>
                  <a:close/>
                </a:path>
                <a:path w="171450" h="3591560">
                  <a:moveTo>
                    <a:pt x="114300" y="1600200"/>
                  </a:moveTo>
                  <a:lnTo>
                    <a:pt x="57150" y="1600200"/>
                  </a:lnTo>
                  <a:lnTo>
                    <a:pt x="57150" y="1657350"/>
                  </a:lnTo>
                  <a:lnTo>
                    <a:pt x="114300" y="1657350"/>
                  </a:lnTo>
                  <a:lnTo>
                    <a:pt x="114300" y="1600200"/>
                  </a:lnTo>
                  <a:close/>
                </a:path>
                <a:path w="171450" h="3591560">
                  <a:moveTo>
                    <a:pt x="114300" y="1714500"/>
                  </a:moveTo>
                  <a:lnTo>
                    <a:pt x="57150" y="1714500"/>
                  </a:lnTo>
                  <a:lnTo>
                    <a:pt x="57150" y="1771650"/>
                  </a:lnTo>
                  <a:lnTo>
                    <a:pt x="114300" y="1771650"/>
                  </a:lnTo>
                  <a:lnTo>
                    <a:pt x="114300" y="1714500"/>
                  </a:lnTo>
                  <a:close/>
                </a:path>
                <a:path w="171450" h="3591560">
                  <a:moveTo>
                    <a:pt x="114300" y="1828800"/>
                  </a:moveTo>
                  <a:lnTo>
                    <a:pt x="57150" y="1828800"/>
                  </a:lnTo>
                  <a:lnTo>
                    <a:pt x="57150" y="1885950"/>
                  </a:lnTo>
                  <a:lnTo>
                    <a:pt x="114300" y="1885950"/>
                  </a:lnTo>
                  <a:lnTo>
                    <a:pt x="114300" y="1828800"/>
                  </a:lnTo>
                  <a:close/>
                </a:path>
                <a:path w="171450" h="3591560">
                  <a:moveTo>
                    <a:pt x="114300" y="1943100"/>
                  </a:moveTo>
                  <a:lnTo>
                    <a:pt x="57150" y="1943100"/>
                  </a:lnTo>
                  <a:lnTo>
                    <a:pt x="57150" y="2000250"/>
                  </a:lnTo>
                  <a:lnTo>
                    <a:pt x="114300" y="2000250"/>
                  </a:lnTo>
                  <a:lnTo>
                    <a:pt x="114300" y="1943100"/>
                  </a:lnTo>
                  <a:close/>
                </a:path>
                <a:path w="171450" h="3591560">
                  <a:moveTo>
                    <a:pt x="114300" y="2057400"/>
                  </a:moveTo>
                  <a:lnTo>
                    <a:pt x="57150" y="2057400"/>
                  </a:lnTo>
                  <a:lnTo>
                    <a:pt x="57150" y="2114550"/>
                  </a:lnTo>
                  <a:lnTo>
                    <a:pt x="114300" y="2114550"/>
                  </a:lnTo>
                  <a:lnTo>
                    <a:pt x="114300" y="2057400"/>
                  </a:lnTo>
                  <a:close/>
                </a:path>
                <a:path w="171450" h="3591560">
                  <a:moveTo>
                    <a:pt x="114300" y="2171700"/>
                  </a:moveTo>
                  <a:lnTo>
                    <a:pt x="57150" y="2171700"/>
                  </a:lnTo>
                  <a:lnTo>
                    <a:pt x="57150" y="2228850"/>
                  </a:lnTo>
                  <a:lnTo>
                    <a:pt x="114300" y="2228850"/>
                  </a:lnTo>
                  <a:lnTo>
                    <a:pt x="114300" y="2171700"/>
                  </a:lnTo>
                  <a:close/>
                </a:path>
                <a:path w="171450" h="3591560">
                  <a:moveTo>
                    <a:pt x="114300" y="2286000"/>
                  </a:moveTo>
                  <a:lnTo>
                    <a:pt x="57150" y="2286000"/>
                  </a:lnTo>
                  <a:lnTo>
                    <a:pt x="57150" y="2343150"/>
                  </a:lnTo>
                  <a:lnTo>
                    <a:pt x="114300" y="2343150"/>
                  </a:lnTo>
                  <a:lnTo>
                    <a:pt x="114300" y="2286000"/>
                  </a:lnTo>
                  <a:close/>
                </a:path>
                <a:path w="171450" h="3591560">
                  <a:moveTo>
                    <a:pt x="114300" y="2400300"/>
                  </a:moveTo>
                  <a:lnTo>
                    <a:pt x="57150" y="2400300"/>
                  </a:lnTo>
                  <a:lnTo>
                    <a:pt x="57150" y="2457450"/>
                  </a:lnTo>
                  <a:lnTo>
                    <a:pt x="114300" y="2457450"/>
                  </a:lnTo>
                  <a:lnTo>
                    <a:pt x="114300" y="2400300"/>
                  </a:lnTo>
                  <a:close/>
                </a:path>
                <a:path w="171450" h="3591560">
                  <a:moveTo>
                    <a:pt x="114300" y="2514600"/>
                  </a:moveTo>
                  <a:lnTo>
                    <a:pt x="57150" y="2514600"/>
                  </a:lnTo>
                  <a:lnTo>
                    <a:pt x="57150" y="2571750"/>
                  </a:lnTo>
                  <a:lnTo>
                    <a:pt x="114300" y="2571750"/>
                  </a:lnTo>
                  <a:lnTo>
                    <a:pt x="114300" y="2514600"/>
                  </a:lnTo>
                  <a:close/>
                </a:path>
                <a:path w="171450" h="3591560">
                  <a:moveTo>
                    <a:pt x="114300" y="2628900"/>
                  </a:moveTo>
                  <a:lnTo>
                    <a:pt x="57150" y="2628900"/>
                  </a:lnTo>
                  <a:lnTo>
                    <a:pt x="57150" y="2686050"/>
                  </a:lnTo>
                  <a:lnTo>
                    <a:pt x="114300" y="2686050"/>
                  </a:lnTo>
                  <a:lnTo>
                    <a:pt x="114300" y="2628900"/>
                  </a:lnTo>
                  <a:close/>
                </a:path>
                <a:path w="171450" h="3591560">
                  <a:moveTo>
                    <a:pt x="114300" y="2743200"/>
                  </a:moveTo>
                  <a:lnTo>
                    <a:pt x="57150" y="2743200"/>
                  </a:lnTo>
                  <a:lnTo>
                    <a:pt x="57150" y="2800350"/>
                  </a:lnTo>
                  <a:lnTo>
                    <a:pt x="114300" y="2800350"/>
                  </a:lnTo>
                  <a:lnTo>
                    <a:pt x="114300" y="2743200"/>
                  </a:lnTo>
                  <a:close/>
                </a:path>
                <a:path w="171450" h="3591560">
                  <a:moveTo>
                    <a:pt x="114300" y="2857500"/>
                  </a:moveTo>
                  <a:lnTo>
                    <a:pt x="57150" y="2857500"/>
                  </a:lnTo>
                  <a:lnTo>
                    <a:pt x="57150" y="2914650"/>
                  </a:lnTo>
                  <a:lnTo>
                    <a:pt x="114300" y="2914650"/>
                  </a:lnTo>
                  <a:lnTo>
                    <a:pt x="114300" y="2857500"/>
                  </a:lnTo>
                  <a:close/>
                </a:path>
                <a:path w="171450" h="3591560">
                  <a:moveTo>
                    <a:pt x="114300" y="2971800"/>
                  </a:moveTo>
                  <a:lnTo>
                    <a:pt x="57150" y="2971800"/>
                  </a:lnTo>
                  <a:lnTo>
                    <a:pt x="57150" y="3028950"/>
                  </a:lnTo>
                  <a:lnTo>
                    <a:pt x="114300" y="3028950"/>
                  </a:lnTo>
                  <a:lnTo>
                    <a:pt x="114300" y="2971800"/>
                  </a:lnTo>
                  <a:close/>
                </a:path>
                <a:path w="171450" h="3591560">
                  <a:moveTo>
                    <a:pt x="114300" y="3086100"/>
                  </a:moveTo>
                  <a:lnTo>
                    <a:pt x="57150" y="3086100"/>
                  </a:lnTo>
                  <a:lnTo>
                    <a:pt x="57150" y="3143250"/>
                  </a:lnTo>
                  <a:lnTo>
                    <a:pt x="114300" y="3143250"/>
                  </a:lnTo>
                  <a:lnTo>
                    <a:pt x="114300" y="3086100"/>
                  </a:lnTo>
                  <a:close/>
                </a:path>
                <a:path w="171450" h="3591560">
                  <a:moveTo>
                    <a:pt x="114300" y="3200400"/>
                  </a:moveTo>
                  <a:lnTo>
                    <a:pt x="57150" y="3200400"/>
                  </a:lnTo>
                  <a:lnTo>
                    <a:pt x="57150" y="3257550"/>
                  </a:lnTo>
                  <a:lnTo>
                    <a:pt x="114300" y="3257550"/>
                  </a:lnTo>
                  <a:lnTo>
                    <a:pt x="114300" y="3200400"/>
                  </a:lnTo>
                  <a:close/>
                </a:path>
                <a:path w="171450" h="3591560">
                  <a:moveTo>
                    <a:pt x="114300" y="3314700"/>
                  </a:moveTo>
                  <a:lnTo>
                    <a:pt x="57150" y="3314700"/>
                  </a:lnTo>
                  <a:lnTo>
                    <a:pt x="57150" y="3371850"/>
                  </a:lnTo>
                  <a:lnTo>
                    <a:pt x="114300" y="3371850"/>
                  </a:lnTo>
                  <a:lnTo>
                    <a:pt x="114300" y="3314700"/>
                  </a:lnTo>
                  <a:close/>
                </a:path>
                <a:path w="171450" h="3591560">
                  <a:moveTo>
                    <a:pt x="171450" y="3419894"/>
                  </a:moveTo>
                  <a:lnTo>
                    <a:pt x="0" y="3419894"/>
                  </a:lnTo>
                  <a:lnTo>
                    <a:pt x="85725" y="3591344"/>
                  </a:lnTo>
                  <a:lnTo>
                    <a:pt x="157162" y="3448469"/>
                  </a:lnTo>
                  <a:lnTo>
                    <a:pt x="57150" y="3448469"/>
                  </a:lnTo>
                  <a:lnTo>
                    <a:pt x="57150" y="3429000"/>
                  </a:lnTo>
                  <a:lnTo>
                    <a:pt x="166897" y="3429000"/>
                  </a:lnTo>
                  <a:lnTo>
                    <a:pt x="171450" y="3419894"/>
                  </a:lnTo>
                  <a:close/>
                </a:path>
                <a:path w="171450" h="3591560">
                  <a:moveTo>
                    <a:pt x="114300" y="3429000"/>
                  </a:moveTo>
                  <a:lnTo>
                    <a:pt x="57150" y="3429000"/>
                  </a:lnTo>
                  <a:lnTo>
                    <a:pt x="57150" y="3448469"/>
                  </a:lnTo>
                  <a:lnTo>
                    <a:pt x="114300" y="3448469"/>
                  </a:lnTo>
                  <a:lnTo>
                    <a:pt x="114300" y="3429000"/>
                  </a:lnTo>
                  <a:close/>
                </a:path>
                <a:path w="171450" h="3591560">
                  <a:moveTo>
                    <a:pt x="166897" y="3429000"/>
                  </a:moveTo>
                  <a:lnTo>
                    <a:pt x="114300" y="3429000"/>
                  </a:lnTo>
                  <a:lnTo>
                    <a:pt x="114300" y="3448469"/>
                  </a:lnTo>
                  <a:lnTo>
                    <a:pt x="157162" y="3448469"/>
                  </a:lnTo>
                  <a:lnTo>
                    <a:pt x="166897" y="342900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961C066B-BDA0-49E9-83D0-4CD1A8B1E0FD}"/>
                </a:ext>
              </a:extLst>
            </p:cNvPr>
            <p:cNvSpPr/>
            <p:nvPr/>
          </p:nvSpPr>
          <p:spPr>
            <a:xfrm>
              <a:off x="998982" y="2385822"/>
              <a:ext cx="396240" cy="403860"/>
            </a:xfrm>
            <a:custGeom>
              <a:avLst/>
              <a:gdLst/>
              <a:ahLst/>
              <a:cxnLst/>
              <a:rect l="l" t="t" r="r" b="b"/>
              <a:pathLst>
                <a:path w="396240" h="403860">
                  <a:moveTo>
                    <a:pt x="198120" y="0"/>
                  </a:moveTo>
                  <a:lnTo>
                    <a:pt x="152691" y="5333"/>
                  </a:lnTo>
                  <a:lnTo>
                    <a:pt x="110989" y="20527"/>
                  </a:lnTo>
                  <a:lnTo>
                    <a:pt x="74204" y="44367"/>
                  </a:lnTo>
                  <a:lnTo>
                    <a:pt x="43523" y="75640"/>
                  </a:lnTo>
                  <a:lnTo>
                    <a:pt x="20136" y="113133"/>
                  </a:lnTo>
                  <a:lnTo>
                    <a:pt x="5232" y="155634"/>
                  </a:lnTo>
                  <a:lnTo>
                    <a:pt x="0" y="201929"/>
                  </a:lnTo>
                  <a:lnTo>
                    <a:pt x="5232" y="248225"/>
                  </a:lnTo>
                  <a:lnTo>
                    <a:pt x="20136" y="290726"/>
                  </a:lnTo>
                  <a:lnTo>
                    <a:pt x="43523" y="328219"/>
                  </a:lnTo>
                  <a:lnTo>
                    <a:pt x="74204" y="359492"/>
                  </a:lnTo>
                  <a:lnTo>
                    <a:pt x="110989" y="383332"/>
                  </a:lnTo>
                  <a:lnTo>
                    <a:pt x="152691" y="398525"/>
                  </a:lnTo>
                  <a:lnTo>
                    <a:pt x="198120" y="403860"/>
                  </a:lnTo>
                  <a:lnTo>
                    <a:pt x="243564" y="398525"/>
                  </a:lnTo>
                  <a:lnTo>
                    <a:pt x="285272" y="383332"/>
                  </a:lnTo>
                  <a:lnTo>
                    <a:pt x="322057" y="359492"/>
                  </a:lnTo>
                  <a:lnTo>
                    <a:pt x="352732" y="328219"/>
                  </a:lnTo>
                  <a:lnTo>
                    <a:pt x="376112" y="290726"/>
                  </a:lnTo>
                  <a:lnTo>
                    <a:pt x="391010" y="248225"/>
                  </a:lnTo>
                  <a:lnTo>
                    <a:pt x="396240" y="201929"/>
                  </a:lnTo>
                  <a:lnTo>
                    <a:pt x="391010" y="155634"/>
                  </a:lnTo>
                  <a:lnTo>
                    <a:pt x="376112" y="113133"/>
                  </a:lnTo>
                  <a:lnTo>
                    <a:pt x="352732" y="75640"/>
                  </a:lnTo>
                  <a:lnTo>
                    <a:pt x="322057" y="44367"/>
                  </a:lnTo>
                  <a:lnTo>
                    <a:pt x="285272" y="20527"/>
                  </a:lnTo>
                  <a:lnTo>
                    <a:pt x="243564" y="5334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464BBE9B-CB35-4460-A970-596F24E78EFA}"/>
                </a:ext>
              </a:extLst>
            </p:cNvPr>
            <p:cNvSpPr/>
            <p:nvPr/>
          </p:nvSpPr>
          <p:spPr>
            <a:xfrm>
              <a:off x="998982" y="2385822"/>
              <a:ext cx="396240" cy="403860"/>
            </a:xfrm>
            <a:custGeom>
              <a:avLst/>
              <a:gdLst/>
              <a:ahLst/>
              <a:cxnLst/>
              <a:rect l="l" t="t" r="r" b="b"/>
              <a:pathLst>
                <a:path w="396240" h="403860">
                  <a:moveTo>
                    <a:pt x="0" y="201929"/>
                  </a:moveTo>
                  <a:lnTo>
                    <a:pt x="5232" y="155634"/>
                  </a:lnTo>
                  <a:lnTo>
                    <a:pt x="20136" y="113133"/>
                  </a:lnTo>
                  <a:lnTo>
                    <a:pt x="43523" y="75640"/>
                  </a:lnTo>
                  <a:lnTo>
                    <a:pt x="74204" y="44367"/>
                  </a:lnTo>
                  <a:lnTo>
                    <a:pt x="110989" y="20527"/>
                  </a:lnTo>
                  <a:lnTo>
                    <a:pt x="152691" y="5333"/>
                  </a:lnTo>
                  <a:lnTo>
                    <a:pt x="198120" y="0"/>
                  </a:lnTo>
                  <a:lnTo>
                    <a:pt x="243564" y="5334"/>
                  </a:lnTo>
                  <a:lnTo>
                    <a:pt x="285272" y="20527"/>
                  </a:lnTo>
                  <a:lnTo>
                    <a:pt x="322057" y="44367"/>
                  </a:lnTo>
                  <a:lnTo>
                    <a:pt x="352732" y="75640"/>
                  </a:lnTo>
                  <a:lnTo>
                    <a:pt x="376112" y="113133"/>
                  </a:lnTo>
                  <a:lnTo>
                    <a:pt x="391010" y="155634"/>
                  </a:lnTo>
                  <a:lnTo>
                    <a:pt x="396240" y="201929"/>
                  </a:lnTo>
                  <a:lnTo>
                    <a:pt x="391010" y="248225"/>
                  </a:lnTo>
                  <a:lnTo>
                    <a:pt x="376112" y="290726"/>
                  </a:lnTo>
                  <a:lnTo>
                    <a:pt x="352732" y="328219"/>
                  </a:lnTo>
                  <a:lnTo>
                    <a:pt x="322057" y="359492"/>
                  </a:lnTo>
                  <a:lnTo>
                    <a:pt x="285272" y="383332"/>
                  </a:lnTo>
                  <a:lnTo>
                    <a:pt x="243564" y="398525"/>
                  </a:lnTo>
                  <a:lnTo>
                    <a:pt x="198120" y="403860"/>
                  </a:lnTo>
                  <a:lnTo>
                    <a:pt x="152691" y="398525"/>
                  </a:lnTo>
                  <a:lnTo>
                    <a:pt x="110989" y="383332"/>
                  </a:lnTo>
                  <a:lnTo>
                    <a:pt x="74204" y="359492"/>
                  </a:lnTo>
                  <a:lnTo>
                    <a:pt x="43523" y="328219"/>
                  </a:lnTo>
                  <a:lnTo>
                    <a:pt x="20136" y="290726"/>
                  </a:lnTo>
                  <a:lnTo>
                    <a:pt x="5232" y="248225"/>
                  </a:lnTo>
                  <a:lnTo>
                    <a:pt x="0" y="201929"/>
                  </a:lnTo>
                  <a:close/>
                </a:path>
              </a:pathLst>
            </a:custGeom>
            <a:ln w="38100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DB1F88C1-59C6-4B65-9B44-10C00419869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7020" y="2438146"/>
              <a:ext cx="158496" cy="278891"/>
            </a:xfrm>
            <a:prstGeom prst="rect">
              <a:avLst/>
            </a:prstGeom>
          </p:spPr>
        </p:pic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0CA45F94-47FE-4112-8E22-9BD38C5BB05B}"/>
                </a:ext>
              </a:extLst>
            </p:cNvPr>
            <p:cNvSpPr/>
            <p:nvPr/>
          </p:nvSpPr>
          <p:spPr>
            <a:xfrm>
              <a:off x="998982" y="3536441"/>
              <a:ext cx="396240" cy="402590"/>
            </a:xfrm>
            <a:custGeom>
              <a:avLst/>
              <a:gdLst/>
              <a:ahLst/>
              <a:cxnLst/>
              <a:rect l="l" t="t" r="r" b="b"/>
              <a:pathLst>
                <a:path w="396240" h="402589">
                  <a:moveTo>
                    <a:pt x="198120" y="0"/>
                  </a:moveTo>
                  <a:lnTo>
                    <a:pt x="152691" y="5311"/>
                  </a:lnTo>
                  <a:lnTo>
                    <a:pt x="110989" y="20442"/>
                  </a:lnTo>
                  <a:lnTo>
                    <a:pt x="74204" y="44187"/>
                  </a:lnTo>
                  <a:lnTo>
                    <a:pt x="43523" y="75338"/>
                  </a:lnTo>
                  <a:lnTo>
                    <a:pt x="20136" y="112689"/>
                  </a:lnTo>
                  <a:lnTo>
                    <a:pt x="5232" y="155034"/>
                  </a:lnTo>
                  <a:lnTo>
                    <a:pt x="0" y="201168"/>
                  </a:lnTo>
                  <a:lnTo>
                    <a:pt x="5232" y="247301"/>
                  </a:lnTo>
                  <a:lnTo>
                    <a:pt x="20136" y="289646"/>
                  </a:lnTo>
                  <a:lnTo>
                    <a:pt x="43523" y="326997"/>
                  </a:lnTo>
                  <a:lnTo>
                    <a:pt x="74204" y="358148"/>
                  </a:lnTo>
                  <a:lnTo>
                    <a:pt x="110989" y="381893"/>
                  </a:lnTo>
                  <a:lnTo>
                    <a:pt x="152691" y="397024"/>
                  </a:lnTo>
                  <a:lnTo>
                    <a:pt x="198120" y="402336"/>
                  </a:lnTo>
                  <a:lnTo>
                    <a:pt x="243564" y="397024"/>
                  </a:lnTo>
                  <a:lnTo>
                    <a:pt x="285272" y="381893"/>
                  </a:lnTo>
                  <a:lnTo>
                    <a:pt x="322057" y="358148"/>
                  </a:lnTo>
                  <a:lnTo>
                    <a:pt x="352732" y="326997"/>
                  </a:lnTo>
                  <a:lnTo>
                    <a:pt x="376112" y="289646"/>
                  </a:lnTo>
                  <a:lnTo>
                    <a:pt x="391010" y="247301"/>
                  </a:lnTo>
                  <a:lnTo>
                    <a:pt x="396240" y="201168"/>
                  </a:lnTo>
                  <a:lnTo>
                    <a:pt x="391010" y="155034"/>
                  </a:lnTo>
                  <a:lnTo>
                    <a:pt x="376112" y="112689"/>
                  </a:lnTo>
                  <a:lnTo>
                    <a:pt x="352732" y="75338"/>
                  </a:lnTo>
                  <a:lnTo>
                    <a:pt x="322057" y="44187"/>
                  </a:lnTo>
                  <a:lnTo>
                    <a:pt x="285272" y="20442"/>
                  </a:lnTo>
                  <a:lnTo>
                    <a:pt x="243564" y="5311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FC4FBFC8-29B9-41EE-B0CD-7828A8C7D438}"/>
                </a:ext>
              </a:extLst>
            </p:cNvPr>
            <p:cNvSpPr/>
            <p:nvPr/>
          </p:nvSpPr>
          <p:spPr>
            <a:xfrm>
              <a:off x="998982" y="3536441"/>
              <a:ext cx="396240" cy="402590"/>
            </a:xfrm>
            <a:custGeom>
              <a:avLst/>
              <a:gdLst/>
              <a:ahLst/>
              <a:cxnLst/>
              <a:rect l="l" t="t" r="r" b="b"/>
              <a:pathLst>
                <a:path w="396240" h="402589">
                  <a:moveTo>
                    <a:pt x="0" y="201168"/>
                  </a:moveTo>
                  <a:lnTo>
                    <a:pt x="5232" y="155034"/>
                  </a:lnTo>
                  <a:lnTo>
                    <a:pt x="20136" y="112689"/>
                  </a:lnTo>
                  <a:lnTo>
                    <a:pt x="43523" y="75338"/>
                  </a:lnTo>
                  <a:lnTo>
                    <a:pt x="74204" y="44187"/>
                  </a:lnTo>
                  <a:lnTo>
                    <a:pt x="110989" y="20442"/>
                  </a:lnTo>
                  <a:lnTo>
                    <a:pt x="152691" y="5311"/>
                  </a:lnTo>
                  <a:lnTo>
                    <a:pt x="198120" y="0"/>
                  </a:lnTo>
                  <a:lnTo>
                    <a:pt x="243564" y="5311"/>
                  </a:lnTo>
                  <a:lnTo>
                    <a:pt x="285272" y="20442"/>
                  </a:lnTo>
                  <a:lnTo>
                    <a:pt x="322057" y="44187"/>
                  </a:lnTo>
                  <a:lnTo>
                    <a:pt x="352732" y="75338"/>
                  </a:lnTo>
                  <a:lnTo>
                    <a:pt x="376112" y="112689"/>
                  </a:lnTo>
                  <a:lnTo>
                    <a:pt x="391010" y="155034"/>
                  </a:lnTo>
                  <a:lnTo>
                    <a:pt x="396240" y="201168"/>
                  </a:lnTo>
                  <a:lnTo>
                    <a:pt x="391010" y="247301"/>
                  </a:lnTo>
                  <a:lnTo>
                    <a:pt x="376112" y="289646"/>
                  </a:lnTo>
                  <a:lnTo>
                    <a:pt x="352732" y="326997"/>
                  </a:lnTo>
                  <a:lnTo>
                    <a:pt x="322057" y="358148"/>
                  </a:lnTo>
                  <a:lnTo>
                    <a:pt x="285272" y="381893"/>
                  </a:lnTo>
                  <a:lnTo>
                    <a:pt x="243564" y="397024"/>
                  </a:lnTo>
                  <a:lnTo>
                    <a:pt x="198120" y="402336"/>
                  </a:lnTo>
                  <a:lnTo>
                    <a:pt x="152691" y="397024"/>
                  </a:lnTo>
                  <a:lnTo>
                    <a:pt x="110989" y="381893"/>
                  </a:lnTo>
                  <a:lnTo>
                    <a:pt x="74204" y="358148"/>
                  </a:lnTo>
                  <a:lnTo>
                    <a:pt x="43523" y="326997"/>
                  </a:lnTo>
                  <a:lnTo>
                    <a:pt x="20136" y="289646"/>
                  </a:lnTo>
                  <a:lnTo>
                    <a:pt x="5232" y="247301"/>
                  </a:lnTo>
                  <a:lnTo>
                    <a:pt x="0" y="201168"/>
                  </a:lnTo>
                  <a:close/>
                </a:path>
              </a:pathLst>
            </a:custGeom>
            <a:ln w="38099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263B40A5-371A-4479-B24A-5F692F6944B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5684" y="3588385"/>
              <a:ext cx="237744" cy="278891"/>
            </a:xfrm>
            <a:prstGeom prst="rect">
              <a:avLst/>
            </a:prstGeom>
          </p:spPr>
        </p:pic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27791CD-CD89-4D64-8AAB-D7DF3F86EAD2}"/>
                </a:ext>
              </a:extLst>
            </p:cNvPr>
            <p:cNvSpPr/>
            <p:nvPr/>
          </p:nvSpPr>
          <p:spPr>
            <a:xfrm>
              <a:off x="998982" y="4702302"/>
              <a:ext cx="396240" cy="402590"/>
            </a:xfrm>
            <a:custGeom>
              <a:avLst/>
              <a:gdLst/>
              <a:ahLst/>
              <a:cxnLst/>
              <a:rect l="l" t="t" r="r" b="b"/>
              <a:pathLst>
                <a:path w="396240" h="402589">
                  <a:moveTo>
                    <a:pt x="198120" y="0"/>
                  </a:moveTo>
                  <a:lnTo>
                    <a:pt x="152691" y="5311"/>
                  </a:lnTo>
                  <a:lnTo>
                    <a:pt x="110989" y="20442"/>
                  </a:lnTo>
                  <a:lnTo>
                    <a:pt x="74204" y="44187"/>
                  </a:lnTo>
                  <a:lnTo>
                    <a:pt x="43523" y="75338"/>
                  </a:lnTo>
                  <a:lnTo>
                    <a:pt x="20136" y="112689"/>
                  </a:lnTo>
                  <a:lnTo>
                    <a:pt x="5232" y="155034"/>
                  </a:lnTo>
                  <a:lnTo>
                    <a:pt x="0" y="201168"/>
                  </a:lnTo>
                  <a:lnTo>
                    <a:pt x="5232" y="247301"/>
                  </a:lnTo>
                  <a:lnTo>
                    <a:pt x="20136" y="289646"/>
                  </a:lnTo>
                  <a:lnTo>
                    <a:pt x="43523" y="326997"/>
                  </a:lnTo>
                  <a:lnTo>
                    <a:pt x="74204" y="358148"/>
                  </a:lnTo>
                  <a:lnTo>
                    <a:pt x="110989" y="381893"/>
                  </a:lnTo>
                  <a:lnTo>
                    <a:pt x="152691" y="397024"/>
                  </a:lnTo>
                  <a:lnTo>
                    <a:pt x="198120" y="402336"/>
                  </a:lnTo>
                  <a:lnTo>
                    <a:pt x="243564" y="397024"/>
                  </a:lnTo>
                  <a:lnTo>
                    <a:pt x="285272" y="381893"/>
                  </a:lnTo>
                  <a:lnTo>
                    <a:pt x="322057" y="358148"/>
                  </a:lnTo>
                  <a:lnTo>
                    <a:pt x="352732" y="326997"/>
                  </a:lnTo>
                  <a:lnTo>
                    <a:pt x="376112" y="289646"/>
                  </a:lnTo>
                  <a:lnTo>
                    <a:pt x="391010" y="247301"/>
                  </a:lnTo>
                  <a:lnTo>
                    <a:pt x="396240" y="201168"/>
                  </a:lnTo>
                  <a:lnTo>
                    <a:pt x="391010" y="155034"/>
                  </a:lnTo>
                  <a:lnTo>
                    <a:pt x="376112" y="112689"/>
                  </a:lnTo>
                  <a:lnTo>
                    <a:pt x="352732" y="75338"/>
                  </a:lnTo>
                  <a:lnTo>
                    <a:pt x="322057" y="44187"/>
                  </a:lnTo>
                  <a:lnTo>
                    <a:pt x="285272" y="20442"/>
                  </a:lnTo>
                  <a:lnTo>
                    <a:pt x="243564" y="5311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A8FA8453-50BE-4EF5-AF06-C8DA9D01E704}"/>
                </a:ext>
              </a:extLst>
            </p:cNvPr>
            <p:cNvSpPr/>
            <p:nvPr/>
          </p:nvSpPr>
          <p:spPr>
            <a:xfrm>
              <a:off x="998982" y="4702302"/>
              <a:ext cx="396240" cy="402590"/>
            </a:xfrm>
            <a:custGeom>
              <a:avLst/>
              <a:gdLst/>
              <a:ahLst/>
              <a:cxnLst/>
              <a:rect l="l" t="t" r="r" b="b"/>
              <a:pathLst>
                <a:path w="396240" h="402589">
                  <a:moveTo>
                    <a:pt x="0" y="201168"/>
                  </a:moveTo>
                  <a:lnTo>
                    <a:pt x="5232" y="155034"/>
                  </a:lnTo>
                  <a:lnTo>
                    <a:pt x="20136" y="112689"/>
                  </a:lnTo>
                  <a:lnTo>
                    <a:pt x="43523" y="75338"/>
                  </a:lnTo>
                  <a:lnTo>
                    <a:pt x="74204" y="44187"/>
                  </a:lnTo>
                  <a:lnTo>
                    <a:pt x="110989" y="20442"/>
                  </a:lnTo>
                  <a:lnTo>
                    <a:pt x="152691" y="5311"/>
                  </a:lnTo>
                  <a:lnTo>
                    <a:pt x="198120" y="0"/>
                  </a:lnTo>
                  <a:lnTo>
                    <a:pt x="243564" y="5311"/>
                  </a:lnTo>
                  <a:lnTo>
                    <a:pt x="285272" y="20442"/>
                  </a:lnTo>
                  <a:lnTo>
                    <a:pt x="322057" y="44187"/>
                  </a:lnTo>
                  <a:lnTo>
                    <a:pt x="352732" y="75338"/>
                  </a:lnTo>
                  <a:lnTo>
                    <a:pt x="376112" y="112689"/>
                  </a:lnTo>
                  <a:lnTo>
                    <a:pt x="391010" y="155034"/>
                  </a:lnTo>
                  <a:lnTo>
                    <a:pt x="396240" y="201168"/>
                  </a:lnTo>
                  <a:lnTo>
                    <a:pt x="391010" y="247301"/>
                  </a:lnTo>
                  <a:lnTo>
                    <a:pt x="376112" y="289646"/>
                  </a:lnTo>
                  <a:lnTo>
                    <a:pt x="352732" y="326997"/>
                  </a:lnTo>
                  <a:lnTo>
                    <a:pt x="322057" y="358148"/>
                  </a:lnTo>
                  <a:lnTo>
                    <a:pt x="285272" y="381893"/>
                  </a:lnTo>
                  <a:lnTo>
                    <a:pt x="243564" y="397024"/>
                  </a:lnTo>
                  <a:lnTo>
                    <a:pt x="198120" y="402336"/>
                  </a:lnTo>
                  <a:lnTo>
                    <a:pt x="152691" y="397024"/>
                  </a:lnTo>
                  <a:lnTo>
                    <a:pt x="110989" y="381893"/>
                  </a:lnTo>
                  <a:lnTo>
                    <a:pt x="74204" y="358148"/>
                  </a:lnTo>
                  <a:lnTo>
                    <a:pt x="43523" y="326997"/>
                  </a:lnTo>
                  <a:lnTo>
                    <a:pt x="20136" y="289646"/>
                  </a:lnTo>
                  <a:lnTo>
                    <a:pt x="5232" y="247301"/>
                  </a:lnTo>
                  <a:lnTo>
                    <a:pt x="0" y="201168"/>
                  </a:lnTo>
                  <a:close/>
                </a:path>
              </a:pathLst>
            </a:custGeom>
            <a:ln w="3809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E9B2E500-AA51-45C8-AE2F-C9E0DAE4119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5684" y="4754575"/>
              <a:ext cx="240792" cy="279196"/>
            </a:xfrm>
            <a:prstGeom prst="rect">
              <a:avLst/>
            </a:prstGeom>
          </p:spPr>
        </p:pic>
      </p:grpSp>
      <p:pic>
        <p:nvPicPr>
          <p:cNvPr id="27" name="object 26">
            <a:extLst>
              <a:ext uri="{FF2B5EF4-FFF2-40B4-BE49-F238E27FC236}">
                <a16:creationId xmlns:a16="http://schemas.microsoft.com/office/drawing/2014/main" id="{5AE2C6A8-40DB-4111-8416-21D27013A3F4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8490" y="1993586"/>
            <a:ext cx="2592228" cy="209168"/>
          </a:xfrm>
          <a:prstGeom prst="rect">
            <a:avLst/>
          </a:prstGeom>
        </p:spPr>
      </p:pic>
      <p:pic>
        <p:nvPicPr>
          <p:cNvPr id="28" name="object 27">
            <a:extLst>
              <a:ext uri="{FF2B5EF4-FFF2-40B4-BE49-F238E27FC236}">
                <a16:creationId xmlns:a16="http://schemas.microsoft.com/office/drawing/2014/main" id="{DBCE9588-3EAA-4618-9970-EF8DB133453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3536" y="2843501"/>
            <a:ext cx="1446657" cy="209169"/>
          </a:xfrm>
          <a:prstGeom prst="rect">
            <a:avLst/>
          </a:prstGeom>
        </p:spPr>
      </p:pic>
      <p:pic>
        <p:nvPicPr>
          <p:cNvPr id="29" name="object 28">
            <a:extLst>
              <a:ext uri="{FF2B5EF4-FFF2-40B4-BE49-F238E27FC236}">
                <a16:creationId xmlns:a16="http://schemas.microsoft.com/office/drawing/2014/main" id="{4080F1C4-3C9C-4F72-A1D6-E1B0A92B509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8396" y="3743233"/>
            <a:ext cx="2272475" cy="209169"/>
          </a:xfrm>
          <a:prstGeom prst="rect">
            <a:avLst/>
          </a:prstGeom>
        </p:spPr>
      </p:pic>
      <p:grpSp>
        <p:nvGrpSpPr>
          <p:cNvPr id="30" name="object 29">
            <a:extLst>
              <a:ext uri="{FF2B5EF4-FFF2-40B4-BE49-F238E27FC236}">
                <a16:creationId xmlns:a16="http://schemas.microsoft.com/office/drawing/2014/main" id="{156C5001-D50E-4828-A173-92648BB0CD2B}"/>
              </a:ext>
            </a:extLst>
          </p:cNvPr>
          <p:cNvGrpSpPr/>
          <p:nvPr/>
        </p:nvGrpSpPr>
        <p:grpSpPr>
          <a:xfrm>
            <a:off x="926854" y="2193134"/>
            <a:ext cx="7596664" cy="581025"/>
            <a:chOff x="1394460" y="2677667"/>
            <a:chExt cx="10128885" cy="77470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BC07D8E7-01BF-4FCB-B396-5B55FE7A6ADB}"/>
                </a:ext>
              </a:extLst>
            </p:cNvPr>
            <p:cNvSpPr/>
            <p:nvPr/>
          </p:nvSpPr>
          <p:spPr>
            <a:xfrm>
              <a:off x="1413510" y="2696717"/>
              <a:ext cx="10090785" cy="736600"/>
            </a:xfrm>
            <a:custGeom>
              <a:avLst/>
              <a:gdLst/>
              <a:ahLst/>
              <a:cxnLst/>
              <a:rect l="l" t="t" r="r" b="b"/>
              <a:pathLst>
                <a:path w="10090785" h="736600">
                  <a:moveTo>
                    <a:pt x="0" y="122682"/>
                  </a:moveTo>
                  <a:lnTo>
                    <a:pt x="9650" y="74955"/>
                  </a:lnTo>
                  <a:lnTo>
                    <a:pt x="35956" y="35956"/>
                  </a:lnTo>
                  <a:lnTo>
                    <a:pt x="74955" y="9650"/>
                  </a:lnTo>
                  <a:lnTo>
                    <a:pt x="122681" y="0"/>
                  </a:lnTo>
                  <a:lnTo>
                    <a:pt x="9967722" y="0"/>
                  </a:lnTo>
                  <a:lnTo>
                    <a:pt x="10015448" y="9650"/>
                  </a:lnTo>
                  <a:lnTo>
                    <a:pt x="10054447" y="35956"/>
                  </a:lnTo>
                  <a:lnTo>
                    <a:pt x="10080753" y="74955"/>
                  </a:lnTo>
                  <a:lnTo>
                    <a:pt x="10090404" y="122682"/>
                  </a:lnTo>
                  <a:lnTo>
                    <a:pt x="10090404" y="613410"/>
                  </a:lnTo>
                  <a:lnTo>
                    <a:pt x="10080753" y="661136"/>
                  </a:lnTo>
                  <a:lnTo>
                    <a:pt x="10054447" y="700135"/>
                  </a:lnTo>
                  <a:lnTo>
                    <a:pt x="10015448" y="726441"/>
                  </a:lnTo>
                  <a:lnTo>
                    <a:pt x="9967722" y="736092"/>
                  </a:lnTo>
                  <a:lnTo>
                    <a:pt x="122681" y="736092"/>
                  </a:lnTo>
                  <a:lnTo>
                    <a:pt x="74955" y="726441"/>
                  </a:lnTo>
                  <a:lnTo>
                    <a:pt x="35956" y="700135"/>
                  </a:lnTo>
                  <a:lnTo>
                    <a:pt x="9650" y="661136"/>
                  </a:lnTo>
                  <a:lnTo>
                    <a:pt x="0" y="613410"/>
                  </a:lnTo>
                  <a:lnTo>
                    <a:pt x="0" y="1226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32" name="object 31">
              <a:extLst>
                <a:ext uri="{FF2B5EF4-FFF2-40B4-BE49-F238E27FC236}">
                  <a16:creationId xmlns:a16="http://schemas.microsoft.com/office/drawing/2014/main" id="{E7F05853-9548-4F42-9AF8-83091840D3A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39875" y="2793745"/>
              <a:ext cx="1227582" cy="278891"/>
            </a:xfrm>
            <a:prstGeom prst="rect">
              <a:avLst/>
            </a:prstGeom>
          </p:spPr>
        </p:pic>
        <p:pic>
          <p:nvPicPr>
            <p:cNvPr id="33" name="object 32">
              <a:extLst>
                <a:ext uri="{FF2B5EF4-FFF2-40B4-BE49-F238E27FC236}">
                  <a16:creationId xmlns:a16="http://schemas.microsoft.com/office/drawing/2014/main" id="{EC33FF82-B0B9-4827-BBA6-58DABCCE02E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91079" y="2793745"/>
              <a:ext cx="3539921" cy="278891"/>
            </a:xfrm>
            <a:prstGeom prst="rect">
              <a:avLst/>
            </a:prstGeom>
          </p:spPr>
        </p:pic>
        <p:pic>
          <p:nvPicPr>
            <p:cNvPr id="34" name="object 33">
              <a:extLst>
                <a:ext uri="{FF2B5EF4-FFF2-40B4-BE49-F238E27FC236}">
                  <a16:creationId xmlns:a16="http://schemas.microsoft.com/office/drawing/2014/main" id="{D5838D9B-A407-43E3-9686-67B193E0EC3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45681" y="2793745"/>
              <a:ext cx="633222" cy="278891"/>
            </a:xfrm>
            <a:prstGeom prst="rect">
              <a:avLst/>
            </a:prstGeom>
          </p:spPr>
        </p:pic>
        <p:pic>
          <p:nvPicPr>
            <p:cNvPr id="35" name="object 34">
              <a:extLst>
                <a:ext uri="{FF2B5EF4-FFF2-40B4-BE49-F238E27FC236}">
                  <a16:creationId xmlns:a16="http://schemas.microsoft.com/office/drawing/2014/main" id="{7037CE16-1FCB-489C-8320-6B7B7136B606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02525" y="2793745"/>
              <a:ext cx="4503165" cy="278891"/>
            </a:xfrm>
            <a:prstGeom prst="rect">
              <a:avLst/>
            </a:prstGeom>
          </p:spPr>
        </p:pic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19D06F53-CA98-46F1-A5B9-84E5FC792D9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39875" y="3037281"/>
              <a:ext cx="1172095" cy="279196"/>
            </a:xfrm>
            <a:prstGeom prst="rect">
              <a:avLst/>
            </a:prstGeom>
          </p:spPr>
        </p:pic>
        <p:pic>
          <p:nvPicPr>
            <p:cNvPr id="37" name="object 36">
              <a:extLst>
                <a:ext uri="{FF2B5EF4-FFF2-40B4-BE49-F238E27FC236}">
                  <a16:creationId xmlns:a16="http://schemas.microsoft.com/office/drawing/2014/main" id="{0E4C0495-F419-4714-8F59-A6FEC6D3D2F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72207" y="3037281"/>
              <a:ext cx="501015" cy="279196"/>
            </a:xfrm>
            <a:prstGeom prst="rect">
              <a:avLst/>
            </a:prstGeom>
          </p:spPr>
        </p:pic>
        <p:pic>
          <p:nvPicPr>
            <p:cNvPr id="38" name="object 37">
              <a:extLst>
                <a:ext uri="{FF2B5EF4-FFF2-40B4-BE49-F238E27FC236}">
                  <a16:creationId xmlns:a16="http://schemas.microsoft.com/office/drawing/2014/main" id="{D6544519-3580-4E77-888D-369370FA8BF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27883" y="3037281"/>
              <a:ext cx="389077" cy="279196"/>
            </a:xfrm>
            <a:prstGeom prst="rect">
              <a:avLst/>
            </a:prstGeom>
          </p:spPr>
        </p:pic>
        <p:pic>
          <p:nvPicPr>
            <p:cNvPr id="39" name="object 38">
              <a:extLst>
                <a:ext uri="{FF2B5EF4-FFF2-40B4-BE49-F238E27FC236}">
                  <a16:creationId xmlns:a16="http://schemas.microsoft.com/office/drawing/2014/main" id="{CBE09213-58B3-4FE9-B450-1B7270501F36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42080" y="3037281"/>
              <a:ext cx="1618234" cy="279196"/>
            </a:xfrm>
            <a:prstGeom prst="rect">
              <a:avLst/>
            </a:prstGeom>
          </p:spPr>
        </p:pic>
        <p:pic>
          <p:nvPicPr>
            <p:cNvPr id="40" name="object 39">
              <a:extLst>
                <a:ext uri="{FF2B5EF4-FFF2-40B4-BE49-F238E27FC236}">
                  <a16:creationId xmlns:a16="http://schemas.microsoft.com/office/drawing/2014/main" id="{38C96C09-6E78-4551-B2F2-978AF786CC36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05705" y="3037281"/>
              <a:ext cx="354329" cy="279196"/>
            </a:xfrm>
            <a:prstGeom prst="rect">
              <a:avLst/>
            </a:prstGeom>
          </p:spPr>
        </p:pic>
        <p:pic>
          <p:nvPicPr>
            <p:cNvPr id="41" name="object 40">
              <a:extLst>
                <a:ext uri="{FF2B5EF4-FFF2-40B4-BE49-F238E27FC236}">
                  <a16:creationId xmlns:a16="http://schemas.microsoft.com/office/drawing/2014/main" id="{CBE35236-8ABF-45B4-81E9-59AD848894DC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96788" y="3037281"/>
              <a:ext cx="951991" cy="279196"/>
            </a:xfrm>
            <a:prstGeom prst="rect">
              <a:avLst/>
            </a:prstGeom>
          </p:spPr>
        </p:pic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17B1F921-E4CE-4EF2-AEDA-F672062E8C3C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10045" y="3037281"/>
              <a:ext cx="652881" cy="279196"/>
            </a:xfrm>
            <a:prstGeom prst="rect">
              <a:avLst/>
            </a:prstGeom>
          </p:spPr>
        </p:pic>
        <p:pic>
          <p:nvPicPr>
            <p:cNvPr id="43" name="object 42">
              <a:extLst>
                <a:ext uri="{FF2B5EF4-FFF2-40B4-BE49-F238E27FC236}">
                  <a16:creationId xmlns:a16="http://schemas.microsoft.com/office/drawing/2014/main" id="{DDC2B803-7DC4-45A3-A1E9-28BB2A137B6C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08977" y="3037281"/>
              <a:ext cx="618134" cy="279196"/>
            </a:xfrm>
            <a:prstGeom prst="rect">
              <a:avLst/>
            </a:prstGeom>
          </p:spPr>
        </p:pic>
        <p:pic>
          <p:nvPicPr>
            <p:cNvPr id="44" name="object 43">
              <a:extLst>
                <a:ext uri="{FF2B5EF4-FFF2-40B4-BE49-F238E27FC236}">
                  <a16:creationId xmlns:a16="http://schemas.microsoft.com/office/drawing/2014/main" id="{63DC3D4A-A713-4C8A-87A4-EAFED2FDA3D6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80477" y="3037281"/>
              <a:ext cx="945896" cy="279196"/>
            </a:xfrm>
            <a:prstGeom prst="rect">
              <a:avLst/>
            </a:prstGeom>
          </p:spPr>
        </p:pic>
        <p:pic>
          <p:nvPicPr>
            <p:cNvPr id="45" name="object 44">
              <a:extLst>
                <a:ext uri="{FF2B5EF4-FFF2-40B4-BE49-F238E27FC236}">
                  <a16:creationId xmlns:a16="http://schemas.microsoft.com/office/drawing/2014/main" id="{ED3D391C-404A-436E-A24D-761092FCEB8F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191500" y="3037281"/>
              <a:ext cx="85344" cy="279196"/>
            </a:xfrm>
            <a:prstGeom prst="rect">
              <a:avLst/>
            </a:prstGeom>
          </p:spPr>
        </p:pic>
      </p:grpSp>
      <p:grpSp>
        <p:nvGrpSpPr>
          <p:cNvPr id="46" name="object 45">
            <a:extLst>
              <a:ext uri="{FF2B5EF4-FFF2-40B4-BE49-F238E27FC236}">
                <a16:creationId xmlns:a16="http://schemas.microsoft.com/office/drawing/2014/main" id="{56F08459-702E-4B0C-96DD-C00BE8E822DF}"/>
              </a:ext>
            </a:extLst>
          </p:cNvPr>
          <p:cNvGrpSpPr/>
          <p:nvPr/>
        </p:nvGrpSpPr>
        <p:grpSpPr>
          <a:xfrm>
            <a:off x="1050774" y="3180020"/>
            <a:ext cx="7445216" cy="392430"/>
            <a:chOff x="1559686" y="3993515"/>
            <a:chExt cx="9926955" cy="523240"/>
          </a:xfrm>
        </p:grpSpPr>
        <p:pic>
          <p:nvPicPr>
            <p:cNvPr id="47" name="object 46">
              <a:extLst>
                <a:ext uri="{FF2B5EF4-FFF2-40B4-BE49-F238E27FC236}">
                  <a16:creationId xmlns:a16="http://schemas.microsoft.com/office/drawing/2014/main" id="{6BC37595-543C-4F34-9798-0110426CB7A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59686" y="3993515"/>
              <a:ext cx="370331" cy="278892"/>
            </a:xfrm>
            <a:prstGeom prst="rect">
              <a:avLst/>
            </a:prstGeom>
          </p:spPr>
        </p:pic>
        <p:pic>
          <p:nvPicPr>
            <p:cNvPr id="48" name="object 47">
              <a:extLst>
                <a:ext uri="{FF2B5EF4-FFF2-40B4-BE49-F238E27FC236}">
                  <a16:creationId xmlns:a16="http://schemas.microsoft.com/office/drawing/2014/main" id="{C6903727-9371-4A91-9F9A-34B00BA0FE20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76678" y="3993515"/>
              <a:ext cx="2721546" cy="278892"/>
            </a:xfrm>
            <a:prstGeom prst="rect">
              <a:avLst/>
            </a:prstGeom>
          </p:spPr>
        </p:pic>
        <p:pic>
          <p:nvPicPr>
            <p:cNvPr id="49" name="object 48">
              <a:extLst>
                <a:ext uri="{FF2B5EF4-FFF2-40B4-BE49-F238E27FC236}">
                  <a16:creationId xmlns:a16="http://schemas.microsoft.com/office/drawing/2014/main" id="{AE91BB66-C459-49BC-A2A9-8F568F4E98AC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557648" y="3993515"/>
              <a:ext cx="528320" cy="278892"/>
            </a:xfrm>
            <a:prstGeom prst="rect">
              <a:avLst/>
            </a:prstGeom>
          </p:spPr>
        </p:pic>
        <p:pic>
          <p:nvPicPr>
            <p:cNvPr id="50" name="object 49">
              <a:extLst>
                <a:ext uri="{FF2B5EF4-FFF2-40B4-BE49-F238E27FC236}">
                  <a16:creationId xmlns:a16="http://schemas.microsoft.com/office/drawing/2014/main" id="{80682B1C-ABB9-4AAE-A8DB-41226B7DFCC9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023992" y="3993515"/>
              <a:ext cx="334213" cy="278892"/>
            </a:xfrm>
            <a:prstGeom prst="rect">
              <a:avLst/>
            </a:prstGeom>
          </p:spPr>
        </p:pic>
        <p:pic>
          <p:nvPicPr>
            <p:cNvPr id="51" name="object 50">
              <a:extLst>
                <a:ext uri="{FF2B5EF4-FFF2-40B4-BE49-F238E27FC236}">
                  <a16:creationId xmlns:a16="http://schemas.microsoft.com/office/drawing/2014/main" id="{E92DE459-49AC-4955-9839-0E76DBB8B5D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982" y="3993515"/>
              <a:ext cx="1203960" cy="278892"/>
            </a:xfrm>
            <a:prstGeom prst="rect">
              <a:avLst/>
            </a:prstGeom>
          </p:spPr>
        </p:pic>
        <p:pic>
          <p:nvPicPr>
            <p:cNvPr id="52" name="object 51">
              <a:extLst>
                <a:ext uri="{FF2B5EF4-FFF2-40B4-BE49-F238E27FC236}">
                  <a16:creationId xmlns:a16="http://schemas.microsoft.com/office/drawing/2014/main" id="{4996B712-EBD2-49E7-8E7D-601A472A528B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70650" y="3993515"/>
              <a:ext cx="390905" cy="278892"/>
            </a:xfrm>
            <a:prstGeom prst="rect">
              <a:avLst/>
            </a:prstGeom>
          </p:spPr>
        </p:pic>
        <p:pic>
          <p:nvPicPr>
            <p:cNvPr id="53" name="object 52">
              <a:extLst>
                <a:ext uri="{FF2B5EF4-FFF2-40B4-BE49-F238E27FC236}">
                  <a16:creationId xmlns:a16="http://schemas.microsoft.com/office/drawing/2014/main" id="{86D062D6-D863-4473-8CC4-F24D58389E75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01358" y="3993515"/>
              <a:ext cx="2017268" cy="278892"/>
            </a:xfrm>
            <a:prstGeom prst="rect">
              <a:avLst/>
            </a:prstGeom>
          </p:spPr>
        </p:pic>
        <p:pic>
          <p:nvPicPr>
            <p:cNvPr id="54" name="object 53">
              <a:extLst>
                <a:ext uri="{FF2B5EF4-FFF2-40B4-BE49-F238E27FC236}">
                  <a16:creationId xmlns:a16="http://schemas.microsoft.com/office/drawing/2014/main" id="{55CDA16B-7F74-4321-BD15-16D720C70AE6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58428" y="3993515"/>
              <a:ext cx="577215" cy="278892"/>
            </a:xfrm>
            <a:prstGeom prst="rect">
              <a:avLst/>
            </a:prstGeom>
          </p:spPr>
        </p:pic>
        <p:pic>
          <p:nvPicPr>
            <p:cNvPr id="55" name="object 54">
              <a:extLst>
                <a:ext uri="{FF2B5EF4-FFF2-40B4-BE49-F238E27FC236}">
                  <a16:creationId xmlns:a16="http://schemas.microsoft.com/office/drawing/2014/main" id="{43633FD1-4AD9-406F-A746-3966719239BB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91828" y="3993515"/>
              <a:ext cx="388620" cy="278892"/>
            </a:xfrm>
            <a:prstGeom prst="rect">
              <a:avLst/>
            </a:prstGeom>
          </p:spPr>
        </p:pic>
        <p:pic>
          <p:nvPicPr>
            <p:cNvPr id="56" name="object 55">
              <a:extLst>
                <a:ext uri="{FF2B5EF4-FFF2-40B4-BE49-F238E27FC236}">
                  <a16:creationId xmlns:a16="http://schemas.microsoft.com/office/drawing/2014/main" id="{5629DCE0-72A6-4FE1-8C23-0C2610BEB217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22535" y="3993515"/>
              <a:ext cx="1336294" cy="278892"/>
            </a:xfrm>
            <a:prstGeom prst="rect">
              <a:avLst/>
            </a:prstGeom>
          </p:spPr>
        </p:pic>
        <p:pic>
          <p:nvPicPr>
            <p:cNvPr id="57" name="object 56">
              <a:extLst>
                <a:ext uri="{FF2B5EF4-FFF2-40B4-BE49-F238E27FC236}">
                  <a16:creationId xmlns:a16="http://schemas.microsoft.com/office/drawing/2014/main" id="{8F39078B-F06C-49F7-AD50-B2CBDD6A69FC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96854" y="3993515"/>
              <a:ext cx="589787" cy="278892"/>
            </a:xfrm>
            <a:prstGeom prst="rect">
              <a:avLst/>
            </a:prstGeom>
          </p:spPr>
        </p:pic>
        <p:pic>
          <p:nvPicPr>
            <p:cNvPr id="58" name="object 57">
              <a:extLst>
                <a:ext uri="{FF2B5EF4-FFF2-40B4-BE49-F238E27FC236}">
                  <a16:creationId xmlns:a16="http://schemas.microsoft.com/office/drawing/2014/main" id="{BE511150-E7AF-46F6-8FFE-5A860E1A3A0D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59686" y="4237355"/>
              <a:ext cx="510539" cy="278892"/>
            </a:xfrm>
            <a:prstGeom prst="rect">
              <a:avLst/>
            </a:prstGeom>
          </p:spPr>
        </p:pic>
        <p:pic>
          <p:nvPicPr>
            <p:cNvPr id="59" name="object 58">
              <a:extLst>
                <a:ext uri="{FF2B5EF4-FFF2-40B4-BE49-F238E27FC236}">
                  <a16:creationId xmlns:a16="http://schemas.microsoft.com/office/drawing/2014/main" id="{A5DADF04-F8F9-4106-9F3D-901F256DD65D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24506" y="4237355"/>
              <a:ext cx="331469" cy="278892"/>
            </a:xfrm>
            <a:prstGeom prst="rect">
              <a:avLst/>
            </a:prstGeom>
          </p:spPr>
        </p:pic>
        <p:pic>
          <p:nvPicPr>
            <p:cNvPr id="60" name="object 59">
              <a:extLst>
                <a:ext uri="{FF2B5EF4-FFF2-40B4-BE49-F238E27FC236}">
                  <a16:creationId xmlns:a16="http://schemas.microsoft.com/office/drawing/2014/main" id="{FA2AC60C-8C27-463F-A4BF-12B80E593E80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00350" y="4237355"/>
              <a:ext cx="734669" cy="278892"/>
            </a:xfrm>
            <a:prstGeom prst="rect">
              <a:avLst/>
            </a:prstGeom>
          </p:spPr>
        </p:pic>
        <p:pic>
          <p:nvPicPr>
            <p:cNvPr id="61" name="object 60">
              <a:extLst>
                <a:ext uri="{FF2B5EF4-FFF2-40B4-BE49-F238E27FC236}">
                  <a16:creationId xmlns:a16="http://schemas.microsoft.com/office/drawing/2014/main" id="{73B2F99C-9AD2-4039-A323-88717FA1ED9D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984880" y="4237355"/>
              <a:ext cx="1332166" cy="278892"/>
            </a:xfrm>
            <a:prstGeom prst="rect">
              <a:avLst/>
            </a:prstGeom>
          </p:spPr>
        </p:pic>
        <p:pic>
          <p:nvPicPr>
            <p:cNvPr id="62" name="object 61">
              <a:extLst>
                <a:ext uri="{FF2B5EF4-FFF2-40B4-BE49-F238E27FC236}">
                  <a16:creationId xmlns:a16="http://schemas.microsoft.com/office/drawing/2014/main" id="{CFC2E72D-D5AA-4FCF-8DD9-C5463E5436C9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65041" y="4237355"/>
              <a:ext cx="528320" cy="278892"/>
            </a:xfrm>
            <a:prstGeom prst="rect">
              <a:avLst/>
            </a:prstGeom>
          </p:spPr>
        </p:pic>
        <p:pic>
          <p:nvPicPr>
            <p:cNvPr id="63" name="object 62">
              <a:extLst>
                <a:ext uri="{FF2B5EF4-FFF2-40B4-BE49-F238E27FC236}">
                  <a16:creationId xmlns:a16="http://schemas.microsoft.com/office/drawing/2014/main" id="{6C70946E-4F7F-4DBA-938E-35A319F13362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16144" y="4237355"/>
              <a:ext cx="1363852" cy="278892"/>
            </a:xfrm>
            <a:prstGeom prst="rect">
              <a:avLst/>
            </a:prstGeom>
          </p:spPr>
        </p:pic>
        <p:pic>
          <p:nvPicPr>
            <p:cNvPr id="64" name="object 63">
              <a:extLst>
                <a:ext uri="{FF2B5EF4-FFF2-40B4-BE49-F238E27FC236}">
                  <a16:creationId xmlns:a16="http://schemas.microsoft.com/office/drawing/2014/main" id="{DED725C5-8193-46DE-AE9E-9F5021A60778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3261" y="4237355"/>
              <a:ext cx="388620" cy="278892"/>
            </a:xfrm>
            <a:prstGeom prst="rect">
              <a:avLst/>
            </a:prstGeom>
          </p:spPr>
        </p:pic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FD105286-A656-478C-88F5-2F207C87B31A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48729" y="4237355"/>
              <a:ext cx="1422196" cy="278892"/>
            </a:xfrm>
            <a:prstGeom prst="rect">
              <a:avLst/>
            </a:prstGeom>
          </p:spPr>
        </p:pic>
        <p:pic>
          <p:nvPicPr>
            <p:cNvPr id="66" name="object 65">
              <a:extLst>
                <a:ext uri="{FF2B5EF4-FFF2-40B4-BE49-F238E27FC236}">
                  <a16:creationId xmlns:a16="http://schemas.microsoft.com/office/drawing/2014/main" id="{0A56FA2E-A84F-4F41-B061-992ABADE5280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19059" y="4237355"/>
              <a:ext cx="877824" cy="278892"/>
            </a:xfrm>
            <a:prstGeom prst="rect">
              <a:avLst/>
            </a:prstGeom>
          </p:spPr>
        </p:pic>
        <p:pic>
          <p:nvPicPr>
            <p:cNvPr id="67" name="object 66">
              <a:extLst>
                <a:ext uri="{FF2B5EF4-FFF2-40B4-BE49-F238E27FC236}">
                  <a16:creationId xmlns:a16="http://schemas.microsoft.com/office/drawing/2014/main" id="{761FA709-5428-47D0-83A3-69E01E0D53C1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87155" y="4237355"/>
              <a:ext cx="85344" cy="278892"/>
            </a:xfrm>
            <a:prstGeom prst="rect">
              <a:avLst/>
            </a:prstGeom>
          </p:spPr>
        </p:pic>
      </p:grpSp>
      <p:pic>
        <p:nvPicPr>
          <p:cNvPr id="68" name="object 67">
            <a:extLst>
              <a:ext uri="{FF2B5EF4-FFF2-40B4-BE49-F238E27FC236}">
                <a16:creationId xmlns:a16="http://schemas.microsoft.com/office/drawing/2014/main" id="{EF1D23EE-E7C3-4C72-8BAE-D36689924214}"/>
              </a:ext>
            </a:extLst>
          </p:cNvPr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55822" y="4018030"/>
            <a:ext cx="784383" cy="209168"/>
          </a:xfrm>
          <a:prstGeom prst="rect">
            <a:avLst/>
          </a:prstGeom>
        </p:spPr>
      </p:pic>
      <p:pic>
        <p:nvPicPr>
          <p:cNvPr id="69" name="object 68">
            <a:extLst>
              <a:ext uri="{FF2B5EF4-FFF2-40B4-BE49-F238E27FC236}">
                <a16:creationId xmlns:a16="http://schemas.microsoft.com/office/drawing/2014/main" id="{C9FD1250-3992-415C-9C61-AA98AF829CEF}"/>
              </a:ext>
            </a:extLst>
          </p:cNvPr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74210" y="4018030"/>
            <a:ext cx="1014031" cy="209168"/>
          </a:xfrm>
          <a:prstGeom prst="rect">
            <a:avLst/>
          </a:prstGeom>
        </p:spPr>
      </p:pic>
      <p:grpSp>
        <p:nvGrpSpPr>
          <p:cNvPr id="70" name="object 69">
            <a:extLst>
              <a:ext uri="{FF2B5EF4-FFF2-40B4-BE49-F238E27FC236}">
                <a16:creationId xmlns:a16="http://schemas.microsoft.com/office/drawing/2014/main" id="{09277E0C-84FF-4952-B6FE-33DD3F896944}"/>
              </a:ext>
            </a:extLst>
          </p:cNvPr>
          <p:cNvGrpSpPr/>
          <p:nvPr/>
        </p:nvGrpSpPr>
        <p:grpSpPr>
          <a:xfrm>
            <a:off x="2925960" y="4018029"/>
            <a:ext cx="591503" cy="209550"/>
            <a:chOff x="4059935" y="5110860"/>
            <a:chExt cx="788670" cy="279400"/>
          </a:xfrm>
        </p:grpSpPr>
        <p:pic>
          <p:nvPicPr>
            <p:cNvPr id="71" name="object 70">
              <a:extLst>
                <a:ext uri="{FF2B5EF4-FFF2-40B4-BE49-F238E27FC236}">
                  <a16:creationId xmlns:a16="http://schemas.microsoft.com/office/drawing/2014/main" id="{EBFD6D9E-F263-4042-B3CA-674E31042BB7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59935" y="5110860"/>
              <a:ext cx="388620" cy="278891"/>
            </a:xfrm>
            <a:prstGeom prst="rect">
              <a:avLst/>
            </a:prstGeom>
          </p:spPr>
        </p:pic>
        <p:pic>
          <p:nvPicPr>
            <p:cNvPr id="72" name="object 71">
              <a:extLst>
                <a:ext uri="{FF2B5EF4-FFF2-40B4-BE49-F238E27FC236}">
                  <a16:creationId xmlns:a16="http://schemas.microsoft.com/office/drawing/2014/main" id="{969C7CC9-5856-40E4-B5E0-C9339D5DAF3E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80559" y="5110860"/>
              <a:ext cx="367791" cy="278891"/>
            </a:xfrm>
            <a:prstGeom prst="rect">
              <a:avLst/>
            </a:prstGeom>
          </p:spPr>
        </p:pic>
      </p:grpSp>
      <p:pic>
        <p:nvPicPr>
          <p:cNvPr id="73" name="object 72">
            <a:extLst>
              <a:ext uri="{FF2B5EF4-FFF2-40B4-BE49-F238E27FC236}">
                <a16:creationId xmlns:a16="http://schemas.microsoft.com/office/drawing/2014/main" id="{0866092B-2F68-4F9D-9BBC-C488CF324F5A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570612" y="4018030"/>
            <a:ext cx="945404" cy="209168"/>
          </a:xfrm>
          <a:prstGeom prst="rect">
            <a:avLst/>
          </a:prstGeom>
        </p:spPr>
      </p:pic>
      <p:pic>
        <p:nvPicPr>
          <p:cNvPr id="74" name="object 73">
            <a:extLst>
              <a:ext uri="{FF2B5EF4-FFF2-40B4-BE49-F238E27FC236}">
                <a16:creationId xmlns:a16="http://schemas.microsoft.com/office/drawing/2014/main" id="{5F980EE1-264E-4326-B58E-7E10FF31991D}"/>
              </a:ext>
            </a:extLst>
          </p:cNvPr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4558355" y="4018030"/>
            <a:ext cx="1044892" cy="209168"/>
          </a:xfrm>
          <a:prstGeom prst="rect">
            <a:avLst/>
          </a:prstGeom>
        </p:spPr>
      </p:pic>
      <p:pic>
        <p:nvPicPr>
          <p:cNvPr id="75" name="object 74">
            <a:extLst>
              <a:ext uri="{FF2B5EF4-FFF2-40B4-BE49-F238E27FC236}">
                <a16:creationId xmlns:a16="http://schemas.microsoft.com/office/drawing/2014/main" id="{B6B60D69-6452-4407-A21B-FC26B1789C1B}"/>
              </a:ext>
            </a:extLst>
          </p:cNvPr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637348" y="4018030"/>
            <a:ext cx="752094" cy="209168"/>
          </a:xfrm>
          <a:prstGeom prst="rect">
            <a:avLst/>
          </a:prstGeom>
        </p:spPr>
      </p:pic>
      <p:pic>
        <p:nvPicPr>
          <p:cNvPr id="76" name="object 75">
            <a:extLst>
              <a:ext uri="{FF2B5EF4-FFF2-40B4-BE49-F238E27FC236}">
                <a16:creationId xmlns:a16="http://schemas.microsoft.com/office/drawing/2014/main" id="{BE8217BA-A35B-4A53-A521-EC2A873299A8}"/>
              </a:ext>
            </a:extLst>
          </p:cNvPr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435448" y="4018030"/>
            <a:ext cx="748093" cy="209168"/>
          </a:xfrm>
          <a:prstGeom prst="rect">
            <a:avLst/>
          </a:prstGeom>
        </p:spPr>
      </p:pic>
      <p:pic>
        <p:nvPicPr>
          <p:cNvPr id="77" name="object 76">
            <a:extLst>
              <a:ext uri="{FF2B5EF4-FFF2-40B4-BE49-F238E27FC236}">
                <a16:creationId xmlns:a16="http://schemas.microsoft.com/office/drawing/2014/main" id="{118D9DF9-E199-4291-9761-770FCF8DA39E}"/>
              </a:ext>
            </a:extLst>
          </p:cNvPr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236691" y="4018030"/>
            <a:ext cx="1075087" cy="209168"/>
          </a:xfrm>
          <a:prstGeom prst="rect">
            <a:avLst/>
          </a:prstGeom>
        </p:spPr>
      </p:pic>
      <p:pic>
        <p:nvPicPr>
          <p:cNvPr id="78" name="object 77">
            <a:extLst>
              <a:ext uri="{FF2B5EF4-FFF2-40B4-BE49-F238E27FC236}">
                <a16:creationId xmlns:a16="http://schemas.microsoft.com/office/drawing/2014/main" id="{CCC1D734-3A73-4F8E-A910-2ED3A777D8F1}"/>
              </a:ext>
            </a:extLst>
          </p:cNvPr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350163" y="4018030"/>
            <a:ext cx="164591" cy="209168"/>
          </a:xfrm>
          <a:prstGeom prst="rect">
            <a:avLst/>
          </a:prstGeom>
        </p:spPr>
      </p:pic>
      <p:grpSp>
        <p:nvGrpSpPr>
          <p:cNvPr id="79" name="object 78">
            <a:extLst>
              <a:ext uri="{FF2B5EF4-FFF2-40B4-BE49-F238E27FC236}">
                <a16:creationId xmlns:a16="http://schemas.microsoft.com/office/drawing/2014/main" id="{65669891-D245-451C-8A15-8E98AD67D522}"/>
              </a:ext>
            </a:extLst>
          </p:cNvPr>
          <p:cNvGrpSpPr/>
          <p:nvPr/>
        </p:nvGrpSpPr>
        <p:grpSpPr>
          <a:xfrm>
            <a:off x="1055822" y="4200929"/>
            <a:ext cx="7464266" cy="392430"/>
            <a:chOff x="1566417" y="5354726"/>
            <a:chExt cx="9952355" cy="523240"/>
          </a:xfrm>
        </p:grpSpPr>
        <p:pic>
          <p:nvPicPr>
            <p:cNvPr id="80" name="object 79">
              <a:extLst>
                <a:ext uri="{FF2B5EF4-FFF2-40B4-BE49-F238E27FC236}">
                  <a16:creationId xmlns:a16="http://schemas.microsoft.com/office/drawing/2014/main" id="{A00D4429-1F25-4059-9BD2-9FD5D994CB31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66417" y="5354726"/>
              <a:ext cx="2013102" cy="278891"/>
            </a:xfrm>
            <a:prstGeom prst="rect">
              <a:avLst/>
            </a:prstGeom>
          </p:spPr>
        </p:pic>
        <p:pic>
          <p:nvPicPr>
            <p:cNvPr id="81" name="object 80">
              <a:extLst>
                <a:ext uri="{FF2B5EF4-FFF2-40B4-BE49-F238E27FC236}">
                  <a16:creationId xmlns:a16="http://schemas.microsoft.com/office/drawing/2014/main" id="{5CE91644-A17A-49EA-9616-84F730FB74D8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99688" y="5354726"/>
              <a:ext cx="1844039" cy="278891"/>
            </a:xfrm>
            <a:prstGeom prst="rect">
              <a:avLst/>
            </a:prstGeom>
          </p:spPr>
        </p:pic>
        <p:pic>
          <p:nvPicPr>
            <p:cNvPr id="82" name="object 81">
              <a:extLst>
                <a:ext uri="{FF2B5EF4-FFF2-40B4-BE49-F238E27FC236}">
                  <a16:creationId xmlns:a16="http://schemas.microsoft.com/office/drawing/2014/main" id="{A72A1CF6-6044-44E1-B487-09020C1773C2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68111" y="5354726"/>
              <a:ext cx="1233944" cy="278891"/>
            </a:xfrm>
            <a:prstGeom prst="rect">
              <a:avLst/>
            </a:prstGeom>
          </p:spPr>
        </p:pic>
        <p:pic>
          <p:nvPicPr>
            <p:cNvPr id="83" name="object 82">
              <a:extLst>
                <a:ext uri="{FF2B5EF4-FFF2-40B4-BE49-F238E27FC236}">
                  <a16:creationId xmlns:a16="http://schemas.microsoft.com/office/drawing/2014/main" id="{FDBE454A-B1FD-46D4-B5E2-CDA215AEC961}"/>
                </a:ext>
              </a:extLst>
            </p:cNvPr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710426" y="5354726"/>
              <a:ext cx="363727" cy="278891"/>
            </a:xfrm>
            <a:prstGeom prst="rect">
              <a:avLst/>
            </a:prstGeom>
          </p:spPr>
        </p:pic>
        <p:pic>
          <p:nvPicPr>
            <p:cNvPr id="84" name="object 83">
              <a:extLst>
                <a:ext uri="{FF2B5EF4-FFF2-40B4-BE49-F238E27FC236}">
                  <a16:creationId xmlns:a16="http://schemas.microsoft.com/office/drawing/2014/main" id="{D4615609-89DD-45DC-A86A-B6BA0620002D}"/>
                </a:ext>
              </a:extLst>
            </p:cNvPr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092950" y="5354726"/>
              <a:ext cx="960120" cy="278891"/>
            </a:xfrm>
            <a:prstGeom prst="rect">
              <a:avLst/>
            </a:prstGeom>
          </p:spPr>
        </p:pic>
        <p:pic>
          <p:nvPicPr>
            <p:cNvPr id="85" name="object 84">
              <a:extLst>
                <a:ext uri="{FF2B5EF4-FFF2-40B4-BE49-F238E27FC236}">
                  <a16:creationId xmlns:a16="http://schemas.microsoft.com/office/drawing/2014/main" id="{9DEF1B70-BBC7-4FDA-A911-1AEFEEB8987E}"/>
                </a:ext>
              </a:extLst>
            </p:cNvPr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072882" y="5354726"/>
              <a:ext cx="1520685" cy="278891"/>
            </a:xfrm>
            <a:prstGeom prst="rect">
              <a:avLst/>
            </a:prstGeom>
          </p:spPr>
        </p:pic>
        <p:pic>
          <p:nvPicPr>
            <p:cNvPr id="86" name="object 85">
              <a:extLst>
                <a:ext uri="{FF2B5EF4-FFF2-40B4-BE49-F238E27FC236}">
                  <a16:creationId xmlns:a16="http://schemas.microsoft.com/office/drawing/2014/main" id="{297CA719-3DEF-4551-B1C2-3FF012B29DD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617074" y="5354726"/>
              <a:ext cx="484631" cy="278891"/>
            </a:xfrm>
            <a:prstGeom prst="rect">
              <a:avLst/>
            </a:prstGeom>
          </p:spPr>
        </p:pic>
        <p:pic>
          <p:nvPicPr>
            <p:cNvPr id="87" name="object 86">
              <a:extLst>
                <a:ext uri="{FF2B5EF4-FFF2-40B4-BE49-F238E27FC236}">
                  <a16:creationId xmlns:a16="http://schemas.microsoft.com/office/drawing/2014/main" id="{CBF43132-D176-438B-91FC-2DF267706C9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121519" y="5354726"/>
              <a:ext cx="1396873" cy="278891"/>
            </a:xfrm>
            <a:prstGeom prst="rect">
              <a:avLst/>
            </a:prstGeom>
          </p:spPr>
        </p:pic>
        <p:pic>
          <p:nvPicPr>
            <p:cNvPr id="88" name="object 87">
              <a:extLst>
                <a:ext uri="{FF2B5EF4-FFF2-40B4-BE49-F238E27FC236}">
                  <a16:creationId xmlns:a16="http://schemas.microsoft.com/office/drawing/2014/main" id="{F79B3014-3C7B-4270-A7A8-5E4FF45A1960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66417" y="5598261"/>
              <a:ext cx="1168400" cy="279196"/>
            </a:xfrm>
            <a:prstGeom prst="rect">
              <a:avLst/>
            </a:prstGeom>
          </p:spPr>
        </p:pic>
        <p:pic>
          <p:nvPicPr>
            <p:cNvPr id="89" name="object 88">
              <a:extLst>
                <a:ext uri="{FF2B5EF4-FFF2-40B4-BE49-F238E27FC236}">
                  <a16:creationId xmlns:a16="http://schemas.microsoft.com/office/drawing/2014/main" id="{985E462D-9940-4AE0-8C5E-FA68B245D5B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75889" y="5598261"/>
              <a:ext cx="388619" cy="279196"/>
            </a:xfrm>
            <a:prstGeom prst="rect">
              <a:avLst/>
            </a:prstGeom>
          </p:spPr>
        </p:pic>
        <p:pic>
          <p:nvPicPr>
            <p:cNvPr id="90" name="object 89">
              <a:extLst>
                <a:ext uri="{FF2B5EF4-FFF2-40B4-BE49-F238E27FC236}">
                  <a16:creationId xmlns:a16="http://schemas.microsoft.com/office/drawing/2014/main" id="{CBF4C4B3-56E1-43A7-ADEA-0EC19FC553F4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89833" y="5598261"/>
              <a:ext cx="1422527" cy="279196"/>
            </a:xfrm>
            <a:prstGeom prst="rect">
              <a:avLst/>
            </a:prstGeom>
          </p:spPr>
        </p:pic>
        <p:pic>
          <p:nvPicPr>
            <p:cNvPr id="91" name="object 90">
              <a:extLst>
                <a:ext uri="{FF2B5EF4-FFF2-40B4-BE49-F238E27FC236}">
                  <a16:creationId xmlns:a16="http://schemas.microsoft.com/office/drawing/2014/main" id="{94A8E419-9337-4D03-9BD0-1F9951226146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03775" y="5598261"/>
              <a:ext cx="85344" cy="279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72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953887C0-68AE-4601-824D-1EAB8DED57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66" y="914400"/>
            <a:ext cx="8528806" cy="41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5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BBAC9735-655F-415F-9BF6-AB89F443AB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884" y="548744"/>
            <a:ext cx="6636232" cy="445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7B85B98-D753-4274-A7F9-DF1D4FC451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936" y="844045"/>
            <a:ext cx="4946127" cy="2106642"/>
          </a:xfrm>
          <a:prstGeom prst="rect">
            <a:avLst/>
          </a:prstGeom>
        </p:spPr>
      </p:pic>
      <p:pic>
        <p:nvPicPr>
          <p:cNvPr id="6" name="object 24">
            <a:extLst>
              <a:ext uri="{FF2B5EF4-FFF2-40B4-BE49-F238E27FC236}">
                <a16:creationId xmlns:a16="http://schemas.microsoft.com/office/drawing/2014/main" id="{29ABA2E4-C207-44DB-8782-53664F7275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8936" y="3292316"/>
            <a:ext cx="4930959" cy="13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grpSp>
        <p:nvGrpSpPr>
          <p:cNvPr id="5" name="object 38">
            <a:extLst>
              <a:ext uri="{FF2B5EF4-FFF2-40B4-BE49-F238E27FC236}">
                <a16:creationId xmlns:a16="http://schemas.microsoft.com/office/drawing/2014/main" id="{23DC70A1-7B54-4757-8A52-12DD0D04FF7D}"/>
              </a:ext>
            </a:extLst>
          </p:cNvPr>
          <p:cNvGrpSpPr/>
          <p:nvPr/>
        </p:nvGrpSpPr>
        <p:grpSpPr>
          <a:xfrm>
            <a:off x="1357745" y="499760"/>
            <a:ext cx="6613236" cy="4528788"/>
            <a:chOff x="3916680" y="1405127"/>
            <a:chExt cx="5541264" cy="4532376"/>
          </a:xfrm>
        </p:grpSpPr>
        <p:sp>
          <p:nvSpPr>
            <p:cNvPr id="7" name="object 39">
              <a:extLst>
                <a:ext uri="{FF2B5EF4-FFF2-40B4-BE49-F238E27FC236}">
                  <a16:creationId xmlns:a16="http://schemas.microsoft.com/office/drawing/2014/main" id="{B51B9002-73EB-42FE-B433-23AB4E3B9943}"/>
                </a:ext>
              </a:extLst>
            </p:cNvPr>
            <p:cNvSpPr/>
            <p:nvPr/>
          </p:nvSpPr>
          <p:spPr>
            <a:xfrm>
              <a:off x="4419600" y="2418333"/>
              <a:ext cx="4817110" cy="3155315"/>
            </a:xfrm>
            <a:custGeom>
              <a:avLst/>
              <a:gdLst/>
              <a:ahLst/>
              <a:cxnLst/>
              <a:rect l="l" t="t" r="r" b="b"/>
              <a:pathLst>
                <a:path w="4817109" h="3155315">
                  <a:moveTo>
                    <a:pt x="2064639" y="1696466"/>
                  </a:moveTo>
                  <a:lnTo>
                    <a:pt x="2051939" y="1690116"/>
                  </a:lnTo>
                  <a:lnTo>
                    <a:pt x="1988439" y="1658366"/>
                  </a:lnTo>
                  <a:lnTo>
                    <a:pt x="1988439" y="1690116"/>
                  </a:lnTo>
                  <a:lnTo>
                    <a:pt x="1026033" y="1690116"/>
                  </a:lnTo>
                  <a:lnTo>
                    <a:pt x="1026033" y="3142246"/>
                  </a:lnTo>
                  <a:lnTo>
                    <a:pt x="494919" y="3142246"/>
                  </a:lnTo>
                  <a:lnTo>
                    <a:pt x="494919" y="1893062"/>
                  </a:lnTo>
                  <a:lnTo>
                    <a:pt x="526669" y="1893062"/>
                  </a:lnTo>
                  <a:lnTo>
                    <a:pt x="520319" y="1880362"/>
                  </a:lnTo>
                  <a:lnTo>
                    <a:pt x="488569" y="1816862"/>
                  </a:lnTo>
                  <a:lnTo>
                    <a:pt x="450469" y="1893062"/>
                  </a:lnTo>
                  <a:lnTo>
                    <a:pt x="482219" y="1893062"/>
                  </a:lnTo>
                  <a:lnTo>
                    <a:pt x="482219" y="3142234"/>
                  </a:lnTo>
                  <a:lnTo>
                    <a:pt x="0" y="3142234"/>
                  </a:lnTo>
                  <a:lnTo>
                    <a:pt x="0" y="3154934"/>
                  </a:lnTo>
                  <a:lnTo>
                    <a:pt x="494919" y="3154934"/>
                  </a:lnTo>
                  <a:lnTo>
                    <a:pt x="1038733" y="3154934"/>
                  </a:lnTo>
                  <a:lnTo>
                    <a:pt x="1038733" y="3148584"/>
                  </a:lnTo>
                  <a:lnTo>
                    <a:pt x="1038733" y="3142246"/>
                  </a:lnTo>
                  <a:lnTo>
                    <a:pt x="1038733" y="1702816"/>
                  </a:lnTo>
                  <a:lnTo>
                    <a:pt x="1988439" y="1702816"/>
                  </a:lnTo>
                  <a:lnTo>
                    <a:pt x="1988439" y="1734566"/>
                  </a:lnTo>
                  <a:lnTo>
                    <a:pt x="2051939" y="1702816"/>
                  </a:lnTo>
                  <a:lnTo>
                    <a:pt x="2064639" y="1696466"/>
                  </a:lnTo>
                  <a:close/>
                </a:path>
                <a:path w="4817109" h="3155315">
                  <a:moveTo>
                    <a:pt x="4816983" y="0"/>
                  </a:moveTo>
                  <a:lnTo>
                    <a:pt x="4565396" y="0"/>
                  </a:lnTo>
                  <a:lnTo>
                    <a:pt x="4565396" y="424053"/>
                  </a:lnTo>
                  <a:lnTo>
                    <a:pt x="4402836" y="424053"/>
                  </a:lnTo>
                  <a:lnTo>
                    <a:pt x="4402836" y="392303"/>
                  </a:lnTo>
                  <a:lnTo>
                    <a:pt x="4326636" y="430403"/>
                  </a:lnTo>
                  <a:lnTo>
                    <a:pt x="4402836" y="468503"/>
                  </a:lnTo>
                  <a:lnTo>
                    <a:pt x="4402836" y="436753"/>
                  </a:lnTo>
                  <a:lnTo>
                    <a:pt x="4578096" y="436753"/>
                  </a:lnTo>
                  <a:lnTo>
                    <a:pt x="4578096" y="430403"/>
                  </a:lnTo>
                  <a:lnTo>
                    <a:pt x="4578096" y="424053"/>
                  </a:lnTo>
                  <a:lnTo>
                    <a:pt x="4578096" y="12700"/>
                  </a:lnTo>
                  <a:lnTo>
                    <a:pt x="4816983" y="12700"/>
                  </a:lnTo>
                  <a:lnTo>
                    <a:pt x="4816983" y="6350"/>
                  </a:lnTo>
                  <a:lnTo>
                    <a:pt x="48169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8" name="object 40">
              <a:extLst>
                <a:ext uri="{FF2B5EF4-FFF2-40B4-BE49-F238E27FC236}">
                  <a16:creationId xmlns:a16="http://schemas.microsoft.com/office/drawing/2014/main" id="{92B451DB-45EE-4526-9AF3-398CC6488A1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0" y="1405127"/>
              <a:ext cx="5541264" cy="45323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4990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6" name="object 43">
            <a:extLst>
              <a:ext uri="{FF2B5EF4-FFF2-40B4-BE49-F238E27FC236}">
                <a16:creationId xmlns:a16="http://schemas.microsoft.com/office/drawing/2014/main" id="{2436BFEC-26ED-449B-BA07-FE3FF95103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310" y="561550"/>
            <a:ext cx="6435380" cy="4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4" name="object 35">
            <a:extLst>
              <a:ext uri="{FF2B5EF4-FFF2-40B4-BE49-F238E27FC236}">
                <a16:creationId xmlns:a16="http://schemas.microsoft.com/office/drawing/2014/main" id="{8ED6D22A-D7DC-4CA8-9F00-78CDD3CAC4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8094" y="561550"/>
            <a:ext cx="4692072" cy="4417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04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5" name="object 25">
            <a:extLst>
              <a:ext uri="{FF2B5EF4-FFF2-40B4-BE49-F238E27FC236}">
                <a16:creationId xmlns:a16="http://schemas.microsoft.com/office/drawing/2014/main" id="{C30770C4-6DBA-461D-8DB2-86B102C802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364" y="753535"/>
            <a:ext cx="6985642" cy="41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4BFF29D-AB54-4E65-91A1-8A92C7B01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875" y1="56600" x2="52875" y2="56600"/>
                        <a14:foregroundMark x1="55751" y1="56400" x2="52077" y2="51600"/>
                        <a14:foregroundMark x1="53834" y1="55600" x2="52396" y2="56800"/>
                        <a14:foregroundMark x1="78275" y1="32200" x2="72204" y2="42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48839"/>
            <a:ext cx="2539112" cy="20280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D3146F-73D1-4B40-B157-C7AC1921C08E}"/>
              </a:ext>
            </a:extLst>
          </p:cNvPr>
          <p:cNvSpPr txBox="1"/>
          <p:nvPr/>
        </p:nvSpPr>
        <p:spPr>
          <a:xfrm>
            <a:off x="831717" y="948839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latin typeface="Montserrat ExtraBold" panose="00000900000000000000" pitchFamily="2" charset="0"/>
              </a:rPr>
              <a:t>CGAJ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F469A9-8C17-4376-B12F-1A135FBF00D9}"/>
              </a:ext>
            </a:extLst>
          </p:cNvPr>
          <p:cNvSpPr txBox="1"/>
          <p:nvPr/>
        </p:nvSpPr>
        <p:spPr>
          <a:xfrm>
            <a:off x="323273" y="2909455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Validación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BA194B5-35EB-4F95-AE25-2D8609713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0" b="90500" l="9667" r="90667">
                        <a14:foregroundMark x1="48167" y1="31667" x2="48833" y2="48667"/>
                        <a14:foregroundMark x1="48833" y1="48667" x2="42167" y2="55333"/>
                        <a14:foregroundMark x1="72167" y1="46500" x2="60667" y2="57000"/>
                        <a14:foregroundMark x1="60667" y1="57000" x2="51500" y2="44500"/>
                        <a14:foregroundMark x1="51500" y1="44500" x2="37000" y2="51167"/>
                        <a14:foregroundMark x1="37000" y1="51167" x2="45333" y2="41333"/>
                        <a14:foregroundMark x1="45333" y1="41333" x2="43833" y2="56167"/>
                        <a14:foregroundMark x1="43833" y1="56167" x2="52167" y2="64333"/>
                        <a14:foregroundMark x1="72667" y1="40333" x2="43833" y2="49167"/>
                        <a14:foregroundMark x1="43833" y1="49167" x2="43167" y2="28833"/>
                        <a14:foregroundMark x1="43167" y1="28833" x2="33333" y2="41833"/>
                        <a14:foregroundMark x1="33333" y1="41833" x2="48000" y2="51167"/>
                        <a14:foregroundMark x1="48000" y1="51167" x2="47000" y2="69000"/>
                        <a14:foregroundMark x1="47000" y1="69000" x2="42667" y2="70500"/>
                        <a14:foregroundMark x1="9833" y1="44833" x2="9833" y2="56500"/>
                        <a14:foregroundMark x1="53167" y1="9500" x2="44667" y2="9833"/>
                        <a14:foregroundMark x1="62833" y1="33000" x2="62500" y2="51167"/>
                        <a14:foregroundMark x1="62500" y1="51167" x2="56167" y2="64500"/>
                        <a14:foregroundMark x1="56167" y1="64500" x2="55667" y2="64667"/>
                        <a14:foregroundMark x1="53333" y1="90500" x2="43167" y2="90500"/>
                        <a14:foregroundMark x1="90000" y1="45000" x2="90667" y2="56000"/>
                        <a14:foregroundMark x1="71167" y1="34167" x2="38833" y2="35500"/>
                        <a14:foregroundMark x1="61833" y1="26667" x2="22333" y2="41167"/>
                        <a14:foregroundMark x1="36333" y1="43667" x2="39000" y2="29500"/>
                        <a14:foregroundMark x1="39000" y1="29500" x2="26333" y2="28167"/>
                        <a14:foregroundMark x1="26333" y1="28167" x2="41333" y2="30667"/>
                        <a14:foregroundMark x1="41333" y1="30667" x2="52000" y2="41333"/>
                        <a14:foregroundMark x1="52000" y1="41333" x2="50167" y2="55333"/>
                        <a14:foregroundMark x1="50167" y1="55333" x2="33000" y2="64333"/>
                        <a14:foregroundMark x1="33000" y1="64333" x2="64333" y2="71833"/>
                        <a14:foregroundMark x1="78000" y1="58000" x2="39000" y2="68500"/>
                        <a14:foregroundMark x1="30667" y1="44167" x2="41667" y2="70833"/>
                        <a14:foregroundMark x1="28333" y1="56000" x2="41500" y2="77333"/>
                        <a14:foregroundMark x1="46833" y1="71833" x2="45667" y2="72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5946" y="1270179"/>
            <a:ext cx="1735025" cy="17350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692CD05-CD23-420B-B1DE-479E0A875AD8}"/>
              </a:ext>
            </a:extLst>
          </p:cNvPr>
          <p:cNvSpPr txBox="1"/>
          <p:nvPr/>
        </p:nvSpPr>
        <p:spPr>
          <a:xfrm>
            <a:off x="2743200" y="2976883"/>
            <a:ext cx="268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498 Regulaciones</a:t>
            </a:r>
          </a:p>
          <a:p>
            <a:r>
              <a:rPr lang="es-MX" dirty="0"/>
              <a:t>De 53 Sujetos Obligados de 59</a:t>
            </a:r>
          </a:p>
        </p:txBody>
      </p:sp>
      <p:pic>
        <p:nvPicPr>
          <p:cNvPr id="1032" name="Picture 8" descr="CNARTyS - CONAMER">
            <a:extLst>
              <a:ext uri="{FF2B5EF4-FFF2-40B4-BE49-F238E27FC236}">
                <a16:creationId xmlns:a16="http://schemas.microsoft.com/office/drawing/2014/main" id="{D3A66FDB-4DC7-4127-9844-129CCA95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30" y="1703635"/>
            <a:ext cx="3075998" cy="8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53A3CBD-EB6D-43E4-B766-DC26FBBC580C}"/>
              </a:ext>
            </a:extLst>
          </p:cNvPr>
          <p:cNvSpPr txBox="1"/>
          <p:nvPr/>
        </p:nvSpPr>
        <p:spPr>
          <a:xfrm>
            <a:off x="5912875" y="2976883"/>
            <a:ext cx="2896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/>
              <a:t>Publicar las Regulaciones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b="1" dirty="0">
                <a:solidFill>
                  <a:srgbClr val="C00000"/>
                </a:solidFill>
              </a:rPr>
              <a:t>Completar las fichas</a:t>
            </a:r>
          </a:p>
          <a:p>
            <a:pPr marL="342900" indent="-342900" algn="ctr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922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288354ED-0400-4921-82DA-2661FA7D6DD6}"/>
              </a:ext>
            </a:extLst>
          </p:cNvPr>
          <p:cNvSpPr txBox="1">
            <a:spLocks/>
          </p:cNvSpPr>
          <p:nvPr/>
        </p:nvSpPr>
        <p:spPr>
          <a:xfrm>
            <a:off x="1964850" y="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2D2B33C2-E45D-40A1-9B8A-6D926F1DFD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1" y="2180296"/>
            <a:ext cx="8137017" cy="2042819"/>
          </a:xfrm>
          <a:prstGeom prst="rect">
            <a:avLst/>
          </a:prstGeom>
        </p:spPr>
      </p:pic>
      <p:grpSp>
        <p:nvGrpSpPr>
          <p:cNvPr id="7" name="object 5">
            <a:extLst>
              <a:ext uri="{FF2B5EF4-FFF2-40B4-BE49-F238E27FC236}">
                <a16:creationId xmlns:a16="http://schemas.microsoft.com/office/drawing/2014/main" id="{6A98DB42-4CC9-4CA9-B51A-B040AB11CD8C}"/>
              </a:ext>
            </a:extLst>
          </p:cNvPr>
          <p:cNvGrpSpPr/>
          <p:nvPr/>
        </p:nvGrpSpPr>
        <p:grpSpPr>
          <a:xfrm>
            <a:off x="617221" y="1053369"/>
            <a:ext cx="7805261" cy="678180"/>
            <a:chOff x="822960" y="1404492"/>
            <a:chExt cx="10407015" cy="904240"/>
          </a:xfrm>
        </p:grpSpPr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1761DDDB-3A6C-4CC3-BDF5-C7F070FED76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" y="1404492"/>
              <a:ext cx="1140828" cy="315467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BC592F21-BB09-42A6-8EE2-3671F5CB2A3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2620" y="1404492"/>
              <a:ext cx="441198" cy="315467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DEB40168-BE21-4ED8-8527-BA46F3A331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9716" y="1404492"/>
              <a:ext cx="1542542" cy="315467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760648F4-AA4C-4652-BF3E-980D9EB7C83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87394" y="1404492"/>
              <a:ext cx="2554833" cy="315467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7343F23E-E695-42BB-A758-8130F90BC7E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1038" y="1404492"/>
              <a:ext cx="441197" cy="315467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F0224150-1FDD-409A-AB26-E2996AAD47C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8135" y="1404492"/>
              <a:ext cx="1379982" cy="315467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A65E2A0A-F8AB-4840-BEDD-AA05A7DEF3A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94015" y="1404492"/>
              <a:ext cx="2838373" cy="315467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EA1E327A-57BA-4453-ADD5-695E7810C15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4238" y="1404492"/>
              <a:ext cx="418592" cy="315467"/>
            </a:xfrm>
            <a:prstGeom prst="rect">
              <a:avLst/>
            </a:prstGeom>
          </p:spPr>
        </p:pic>
        <p:pic>
          <p:nvPicPr>
            <p:cNvPr id="16" name="object 14">
              <a:extLst>
                <a:ext uri="{FF2B5EF4-FFF2-40B4-BE49-F238E27FC236}">
                  <a16:creationId xmlns:a16="http://schemas.microsoft.com/office/drawing/2014/main" id="{09EBBED6-69C1-4DD2-889D-AE6338BC995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960" y="1698624"/>
              <a:ext cx="2860040" cy="315467"/>
            </a:xfrm>
            <a:prstGeom prst="rect">
              <a:avLst/>
            </a:prstGeom>
          </p:spPr>
        </p:pic>
        <p:pic>
          <p:nvPicPr>
            <p:cNvPr id="17" name="object 15">
              <a:extLst>
                <a:ext uri="{FF2B5EF4-FFF2-40B4-BE49-F238E27FC236}">
                  <a16:creationId xmlns:a16="http://schemas.microsoft.com/office/drawing/2014/main" id="{77826C00-CBBF-48BA-9A71-D5787A0935E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36517" y="1698624"/>
              <a:ext cx="3563492" cy="315467"/>
            </a:xfrm>
            <a:prstGeom prst="rect">
              <a:avLst/>
            </a:prstGeom>
          </p:spPr>
        </p:pic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E33D86FE-3050-4AED-B3FE-9310E7C00B2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2767" y="1698624"/>
              <a:ext cx="1660652" cy="315467"/>
            </a:xfrm>
            <a:prstGeom prst="rect">
              <a:avLst/>
            </a:prstGeom>
          </p:spPr>
        </p:pic>
        <p:pic>
          <p:nvPicPr>
            <p:cNvPr id="19" name="object 17">
              <a:extLst>
                <a:ext uri="{FF2B5EF4-FFF2-40B4-BE49-F238E27FC236}">
                  <a16:creationId xmlns:a16="http://schemas.microsoft.com/office/drawing/2014/main" id="{78D44752-7BF2-4E59-A4C0-0EF7D2EF904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66937" y="1698624"/>
              <a:ext cx="2462695" cy="315467"/>
            </a:xfrm>
            <a:prstGeom prst="rect">
              <a:avLst/>
            </a:prstGeom>
          </p:spPr>
        </p:pic>
        <p:pic>
          <p:nvPicPr>
            <p:cNvPr id="20" name="object 18">
              <a:extLst>
                <a:ext uri="{FF2B5EF4-FFF2-40B4-BE49-F238E27FC236}">
                  <a16:creationId xmlns:a16="http://schemas.microsoft.com/office/drawing/2014/main" id="{D2342704-EEDE-46A8-8F76-524712F21AF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2960" y="1993137"/>
              <a:ext cx="815644" cy="315467"/>
            </a:xfrm>
            <a:prstGeom prst="rect">
              <a:avLst/>
            </a:prstGeom>
          </p:spPr>
        </p:pic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AED2779C-477C-4301-AAC5-10664706C85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3624" y="1993137"/>
              <a:ext cx="1205649" cy="315467"/>
            </a:xfrm>
            <a:prstGeom prst="rect">
              <a:avLst/>
            </a:prstGeom>
          </p:spPr>
        </p:pic>
        <p:pic>
          <p:nvPicPr>
            <p:cNvPr id="22" name="object 20">
              <a:extLst>
                <a:ext uri="{FF2B5EF4-FFF2-40B4-BE49-F238E27FC236}">
                  <a16:creationId xmlns:a16="http://schemas.microsoft.com/office/drawing/2014/main" id="{06329BD0-347F-4E14-8359-0B4E460A52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09672" y="1993137"/>
              <a:ext cx="397763" cy="315467"/>
            </a:xfrm>
            <a:prstGeom prst="rect">
              <a:avLst/>
            </a:prstGeom>
          </p:spPr>
        </p:pic>
        <p:pic>
          <p:nvPicPr>
            <p:cNvPr id="23" name="object 21">
              <a:extLst>
                <a:ext uri="{FF2B5EF4-FFF2-40B4-BE49-F238E27FC236}">
                  <a16:creationId xmlns:a16="http://schemas.microsoft.com/office/drawing/2014/main" id="{9368AAC8-0327-406D-876C-E44B10276AF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4283" y="1993137"/>
              <a:ext cx="1519936" cy="315467"/>
            </a:xfrm>
            <a:prstGeom prst="rect">
              <a:avLst/>
            </a:prstGeom>
          </p:spPr>
        </p:pic>
        <p:pic>
          <p:nvPicPr>
            <p:cNvPr id="24" name="object 22">
              <a:extLst>
                <a:ext uri="{FF2B5EF4-FFF2-40B4-BE49-F238E27FC236}">
                  <a16:creationId xmlns:a16="http://schemas.microsoft.com/office/drawing/2014/main" id="{13EADBD2-2795-44D4-83F6-034333201FE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27474" y="1993137"/>
              <a:ext cx="97536" cy="315467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9566AAF5-EB8C-44A2-B6C7-CAE288AE3636}"/>
              </a:ext>
            </a:extLst>
          </p:cNvPr>
          <p:cNvSpPr/>
          <p:nvPr/>
        </p:nvSpPr>
        <p:spPr>
          <a:xfrm>
            <a:off x="6275540" y="4425432"/>
            <a:ext cx="1449999" cy="505636"/>
          </a:xfrm>
          <a:prstGeom prst="rect">
            <a:avLst/>
          </a:prstGeom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242AF32E-485E-47FF-9B29-4248990BB633}"/>
              </a:ext>
            </a:extLst>
          </p:cNvPr>
          <p:cNvSpPr/>
          <p:nvPr/>
        </p:nvSpPr>
        <p:spPr>
          <a:xfrm>
            <a:off x="7086790" y="3969517"/>
            <a:ext cx="351473" cy="443389"/>
          </a:xfrm>
          <a:custGeom>
            <a:avLst/>
            <a:gdLst/>
            <a:ahLst/>
            <a:cxnLst/>
            <a:rect l="l" t="t" r="r" b="b"/>
            <a:pathLst>
              <a:path w="468629" h="591185">
                <a:moveTo>
                  <a:pt x="31750" y="514857"/>
                </a:moveTo>
                <a:lnTo>
                  <a:pt x="0" y="514857"/>
                </a:lnTo>
                <a:lnTo>
                  <a:pt x="38100" y="591057"/>
                </a:lnTo>
                <a:lnTo>
                  <a:pt x="69850" y="527557"/>
                </a:lnTo>
                <a:lnTo>
                  <a:pt x="31750" y="527557"/>
                </a:lnTo>
                <a:lnTo>
                  <a:pt x="31750" y="514857"/>
                </a:lnTo>
                <a:close/>
              </a:path>
              <a:path w="468629" h="591185">
                <a:moveTo>
                  <a:pt x="455549" y="289178"/>
                </a:moveTo>
                <a:lnTo>
                  <a:pt x="31750" y="289178"/>
                </a:lnTo>
                <a:lnTo>
                  <a:pt x="31750" y="527557"/>
                </a:lnTo>
                <a:lnTo>
                  <a:pt x="44450" y="527557"/>
                </a:lnTo>
                <a:lnTo>
                  <a:pt x="44450" y="301878"/>
                </a:lnTo>
                <a:lnTo>
                  <a:pt x="38100" y="301878"/>
                </a:lnTo>
                <a:lnTo>
                  <a:pt x="44450" y="295528"/>
                </a:lnTo>
                <a:lnTo>
                  <a:pt x="455549" y="295528"/>
                </a:lnTo>
                <a:lnTo>
                  <a:pt x="455549" y="289178"/>
                </a:lnTo>
                <a:close/>
              </a:path>
              <a:path w="468629" h="591185">
                <a:moveTo>
                  <a:pt x="76200" y="514857"/>
                </a:moveTo>
                <a:lnTo>
                  <a:pt x="44450" y="514857"/>
                </a:lnTo>
                <a:lnTo>
                  <a:pt x="44450" y="527557"/>
                </a:lnTo>
                <a:lnTo>
                  <a:pt x="69850" y="527557"/>
                </a:lnTo>
                <a:lnTo>
                  <a:pt x="76200" y="514857"/>
                </a:lnTo>
                <a:close/>
              </a:path>
              <a:path w="468629" h="591185">
                <a:moveTo>
                  <a:pt x="44450" y="295528"/>
                </a:moveTo>
                <a:lnTo>
                  <a:pt x="38100" y="301878"/>
                </a:lnTo>
                <a:lnTo>
                  <a:pt x="44450" y="301878"/>
                </a:lnTo>
                <a:lnTo>
                  <a:pt x="44450" y="295528"/>
                </a:lnTo>
                <a:close/>
              </a:path>
              <a:path w="468629" h="591185">
                <a:moveTo>
                  <a:pt x="468249" y="289178"/>
                </a:moveTo>
                <a:lnTo>
                  <a:pt x="461899" y="289178"/>
                </a:lnTo>
                <a:lnTo>
                  <a:pt x="455549" y="295528"/>
                </a:lnTo>
                <a:lnTo>
                  <a:pt x="44450" y="295528"/>
                </a:lnTo>
                <a:lnTo>
                  <a:pt x="44450" y="301878"/>
                </a:lnTo>
                <a:lnTo>
                  <a:pt x="468249" y="301878"/>
                </a:lnTo>
                <a:lnTo>
                  <a:pt x="468249" y="289178"/>
                </a:lnTo>
                <a:close/>
              </a:path>
              <a:path w="468629" h="591185">
                <a:moveTo>
                  <a:pt x="468249" y="0"/>
                </a:moveTo>
                <a:lnTo>
                  <a:pt x="455549" y="0"/>
                </a:lnTo>
                <a:lnTo>
                  <a:pt x="455549" y="295528"/>
                </a:lnTo>
                <a:lnTo>
                  <a:pt x="461899" y="289178"/>
                </a:lnTo>
                <a:lnTo>
                  <a:pt x="468249" y="289178"/>
                </a:lnTo>
                <a:lnTo>
                  <a:pt x="468249" y="0"/>
                </a:lnTo>
                <a:close/>
              </a:path>
            </a:pathLst>
          </a:custGeom>
          <a:solidFill>
            <a:srgbClr val="285C4D"/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847A027A-6155-46B2-A5D0-1389581DF5A9}"/>
              </a:ext>
            </a:extLst>
          </p:cNvPr>
          <p:cNvSpPr/>
          <p:nvPr/>
        </p:nvSpPr>
        <p:spPr>
          <a:xfrm>
            <a:off x="7850799" y="3406394"/>
            <a:ext cx="384810" cy="410051"/>
          </a:xfrm>
          <a:custGeom>
            <a:avLst/>
            <a:gdLst/>
            <a:ahLst/>
            <a:cxnLst/>
            <a:rect l="l" t="t" r="r" b="b"/>
            <a:pathLst>
              <a:path w="513079" h="546735">
                <a:moveTo>
                  <a:pt x="250063" y="533526"/>
                </a:moveTo>
                <a:lnTo>
                  <a:pt x="0" y="533526"/>
                </a:lnTo>
                <a:lnTo>
                  <a:pt x="0" y="546226"/>
                </a:lnTo>
                <a:lnTo>
                  <a:pt x="262763" y="546226"/>
                </a:lnTo>
                <a:lnTo>
                  <a:pt x="262763" y="539876"/>
                </a:lnTo>
                <a:lnTo>
                  <a:pt x="250063" y="539876"/>
                </a:lnTo>
                <a:lnTo>
                  <a:pt x="250063" y="533526"/>
                </a:lnTo>
                <a:close/>
              </a:path>
              <a:path w="513079" h="546735">
                <a:moveTo>
                  <a:pt x="436752" y="31749"/>
                </a:moveTo>
                <a:lnTo>
                  <a:pt x="250063" y="31749"/>
                </a:lnTo>
                <a:lnTo>
                  <a:pt x="250063" y="539876"/>
                </a:lnTo>
                <a:lnTo>
                  <a:pt x="256413" y="533526"/>
                </a:lnTo>
                <a:lnTo>
                  <a:pt x="262763" y="533526"/>
                </a:lnTo>
                <a:lnTo>
                  <a:pt x="262763" y="44449"/>
                </a:lnTo>
                <a:lnTo>
                  <a:pt x="256413" y="44449"/>
                </a:lnTo>
                <a:lnTo>
                  <a:pt x="262763" y="38099"/>
                </a:lnTo>
                <a:lnTo>
                  <a:pt x="436752" y="38099"/>
                </a:lnTo>
                <a:lnTo>
                  <a:pt x="436752" y="31749"/>
                </a:lnTo>
                <a:close/>
              </a:path>
              <a:path w="513079" h="546735">
                <a:moveTo>
                  <a:pt x="262763" y="533526"/>
                </a:moveTo>
                <a:lnTo>
                  <a:pt x="256413" y="533526"/>
                </a:lnTo>
                <a:lnTo>
                  <a:pt x="250063" y="539876"/>
                </a:lnTo>
                <a:lnTo>
                  <a:pt x="262763" y="539876"/>
                </a:lnTo>
                <a:lnTo>
                  <a:pt x="262763" y="533526"/>
                </a:lnTo>
                <a:close/>
              </a:path>
              <a:path w="513079" h="546735">
                <a:moveTo>
                  <a:pt x="436752" y="0"/>
                </a:moveTo>
                <a:lnTo>
                  <a:pt x="436752" y="76199"/>
                </a:lnTo>
                <a:lnTo>
                  <a:pt x="500252" y="44449"/>
                </a:lnTo>
                <a:lnTo>
                  <a:pt x="449452" y="44449"/>
                </a:lnTo>
                <a:lnTo>
                  <a:pt x="449452" y="31749"/>
                </a:lnTo>
                <a:lnTo>
                  <a:pt x="500252" y="31749"/>
                </a:lnTo>
                <a:lnTo>
                  <a:pt x="436752" y="0"/>
                </a:lnTo>
                <a:close/>
              </a:path>
              <a:path w="513079" h="546735">
                <a:moveTo>
                  <a:pt x="262763" y="38099"/>
                </a:moveTo>
                <a:lnTo>
                  <a:pt x="256413" y="44449"/>
                </a:lnTo>
                <a:lnTo>
                  <a:pt x="262763" y="44449"/>
                </a:lnTo>
                <a:lnTo>
                  <a:pt x="262763" y="38099"/>
                </a:lnTo>
                <a:close/>
              </a:path>
              <a:path w="513079" h="546735">
                <a:moveTo>
                  <a:pt x="436752" y="38099"/>
                </a:moveTo>
                <a:lnTo>
                  <a:pt x="262763" y="38099"/>
                </a:lnTo>
                <a:lnTo>
                  <a:pt x="262763" y="44449"/>
                </a:lnTo>
                <a:lnTo>
                  <a:pt x="436752" y="44449"/>
                </a:lnTo>
                <a:lnTo>
                  <a:pt x="436752" y="38099"/>
                </a:lnTo>
                <a:close/>
              </a:path>
              <a:path w="513079" h="546735">
                <a:moveTo>
                  <a:pt x="500252" y="31749"/>
                </a:moveTo>
                <a:lnTo>
                  <a:pt x="449452" y="31749"/>
                </a:lnTo>
                <a:lnTo>
                  <a:pt x="449452" y="44449"/>
                </a:lnTo>
                <a:lnTo>
                  <a:pt x="500252" y="44449"/>
                </a:lnTo>
                <a:lnTo>
                  <a:pt x="512952" y="38099"/>
                </a:lnTo>
                <a:lnTo>
                  <a:pt x="500252" y="31749"/>
                </a:lnTo>
                <a:close/>
              </a:path>
            </a:pathLst>
          </a:custGeom>
          <a:solidFill>
            <a:srgbClr val="285C4D"/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grpSp>
        <p:nvGrpSpPr>
          <p:cNvPr id="27" name="object 29">
            <a:extLst>
              <a:ext uri="{FF2B5EF4-FFF2-40B4-BE49-F238E27FC236}">
                <a16:creationId xmlns:a16="http://schemas.microsoft.com/office/drawing/2014/main" id="{0C8FCFE7-0535-42D7-ABF2-C8F05DE54A9D}"/>
              </a:ext>
            </a:extLst>
          </p:cNvPr>
          <p:cNvGrpSpPr/>
          <p:nvPr/>
        </p:nvGrpSpPr>
        <p:grpSpPr>
          <a:xfrm>
            <a:off x="6392119" y="4519562"/>
            <a:ext cx="1255871" cy="290036"/>
            <a:chOff x="8776461" y="5599785"/>
            <a:chExt cx="1674495" cy="386715"/>
          </a:xfrm>
        </p:grpSpPr>
        <p:pic>
          <p:nvPicPr>
            <p:cNvPr id="28" name="object 30">
              <a:extLst>
                <a:ext uri="{FF2B5EF4-FFF2-40B4-BE49-F238E27FC236}">
                  <a16:creationId xmlns:a16="http://schemas.microsoft.com/office/drawing/2014/main" id="{3560751B-1D63-473F-B5BA-0FD8E90CA6EC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6461" y="5599785"/>
              <a:ext cx="588518" cy="216712"/>
            </a:xfrm>
            <a:prstGeom prst="rect">
              <a:avLst/>
            </a:prstGeom>
          </p:spPr>
        </p:pic>
        <p:pic>
          <p:nvPicPr>
            <p:cNvPr id="29" name="object 31">
              <a:extLst>
                <a:ext uri="{FF2B5EF4-FFF2-40B4-BE49-F238E27FC236}">
                  <a16:creationId xmlns:a16="http://schemas.microsoft.com/office/drawing/2014/main" id="{AC57DABA-37AF-4D4F-ACB3-470D1AE3703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79965" y="5599785"/>
              <a:ext cx="233172" cy="216712"/>
            </a:xfrm>
            <a:prstGeom prst="rect">
              <a:avLst/>
            </a:prstGeom>
          </p:spPr>
        </p:pic>
        <p:pic>
          <p:nvPicPr>
            <p:cNvPr id="30" name="object 32">
              <a:extLst>
                <a:ext uri="{FF2B5EF4-FFF2-40B4-BE49-F238E27FC236}">
                  <a16:creationId xmlns:a16="http://schemas.microsoft.com/office/drawing/2014/main" id="{95AC6F7F-6447-482A-AEF0-CCC1D364CD2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34473" y="5599785"/>
              <a:ext cx="816190" cy="216712"/>
            </a:xfrm>
            <a:prstGeom prst="rect">
              <a:avLst/>
            </a:prstGeom>
          </p:spPr>
        </p:pic>
        <p:pic>
          <p:nvPicPr>
            <p:cNvPr id="31" name="object 33">
              <a:extLst>
                <a:ext uri="{FF2B5EF4-FFF2-40B4-BE49-F238E27FC236}">
                  <a16:creationId xmlns:a16="http://schemas.microsoft.com/office/drawing/2014/main" id="{9A6352AD-8AB1-4FC3-855D-7E53DA3E9ED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76461" y="5769559"/>
              <a:ext cx="453542" cy="216408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D1F5D61-1F47-4C3D-8E90-154CFC342026}"/>
              </a:ext>
            </a:extLst>
          </p:cNvPr>
          <p:cNvSpPr/>
          <p:nvPr/>
        </p:nvSpPr>
        <p:spPr>
          <a:xfrm>
            <a:off x="5648510" y="2476743"/>
            <a:ext cx="1309662" cy="482950"/>
          </a:xfrm>
          <a:prstGeom prst="rect">
            <a:avLst/>
          </a:prstGeom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object 39">
            <a:extLst>
              <a:ext uri="{FF2B5EF4-FFF2-40B4-BE49-F238E27FC236}">
                <a16:creationId xmlns:a16="http://schemas.microsoft.com/office/drawing/2014/main" id="{5D95354E-DC62-497E-ADFA-52A18D2602FE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728183" y="2534873"/>
            <a:ext cx="1274349" cy="162306"/>
          </a:xfrm>
          <a:prstGeom prst="rect">
            <a:avLst/>
          </a:prstGeom>
        </p:spPr>
      </p:pic>
      <p:pic>
        <p:nvPicPr>
          <p:cNvPr id="34" name="object 40">
            <a:extLst>
              <a:ext uri="{FF2B5EF4-FFF2-40B4-BE49-F238E27FC236}">
                <a16:creationId xmlns:a16="http://schemas.microsoft.com/office/drawing/2014/main" id="{EDDA4B1E-2C85-455F-A43F-FEA47A5EFC37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11140" y="2747283"/>
            <a:ext cx="711879" cy="162306"/>
          </a:xfrm>
          <a:prstGeom prst="rect">
            <a:avLst/>
          </a:prstGeom>
        </p:spPr>
      </p:pic>
      <p:sp>
        <p:nvSpPr>
          <p:cNvPr id="35" name="object 41">
            <a:extLst>
              <a:ext uri="{FF2B5EF4-FFF2-40B4-BE49-F238E27FC236}">
                <a16:creationId xmlns:a16="http://schemas.microsoft.com/office/drawing/2014/main" id="{A8506F1D-99BC-40C1-A299-8EC348B41F1D}"/>
              </a:ext>
            </a:extLst>
          </p:cNvPr>
          <p:cNvSpPr/>
          <p:nvPr/>
        </p:nvSpPr>
        <p:spPr>
          <a:xfrm>
            <a:off x="6983225" y="2271858"/>
            <a:ext cx="767272" cy="482950"/>
          </a:xfrm>
          <a:custGeom>
            <a:avLst/>
            <a:gdLst/>
            <a:ahLst/>
            <a:cxnLst/>
            <a:rect l="l" t="t" r="r" b="b"/>
            <a:pathLst>
              <a:path w="836295" h="412750">
                <a:moveTo>
                  <a:pt x="411861" y="399796"/>
                </a:moveTo>
                <a:lnTo>
                  <a:pt x="0" y="399796"/>
                </a:lnTo>
                <a:lnTo>
                  <a:pt x="0" y="412496"/>
                </a:lnTo>
                <a:lnTo>
                  <a:pt x="424561" y="412496"/>
                </a:lnTo>
                <a:lnTo>
                  <a:pt x="424561" y="406146"/>
                </a:lnTo>
                <a:lnTo>
                  <a:pt x="411861" y="406146"/>
                </a:lnTo>
                <a:lnTo>
                  <a:pt x="411861" y="399796"/>
                </a:lnTo>
                <a:close/>
              </a:path>
              <a:path w="836295" h="412750">
                <a:moveTo>
                  <a:pt x="760095" y="31750"/>
                </a:moveTo>
                <a:lnTo>
                  <a:pt x="411861" y="31750"/>
                </a:lnTo>
                <a:lnTo>
                  <a:pt x="411861" y="406146"/>
                </a:lnTo>
                <a:lnTo>
                  <a:pt x="418211" y="399796"/>
                </a:lnTo>
                <a:lnTo>
                  <a:pt x="424561" y="399796"/>
                </a:lnTo>
                <a:lnTo>
                  <a:pt x="424561" y="44450"/>
                </a:lnTo>
                <a:lnTo>
                  <a:pt x="418211" y="44450"/>
                </a:lnTo>
                <a:lnTo>
                  <a:pt x="424561" y="38100"/>
                </a:lnTo>
                <a:lnTo>
                  <a:pt x="760095" y="38100"/>
                </a:lnTo>
                <a:lnTo>
                  <a:pt x="760095" y="31750"/>
                </a:lnTo>
                <a:close/>
              </a:path>
              <a:path w="836295" h="412750">
                <a:moveTo>
                  <a:pt x="424561" y="399796"/>
                </a:moveTo>
                <a:lnTo>
                  <a:pt x="418211" y="399796"/>
                </a:lnTo>
                <a:lnTo>
                  <a:pt x="411861" y="406146"/>
                </a:lnTo>
                <a:lnTo>
                  <a:pt x="424561" y="406146"/>
                </a:lnTo>
                <a:lnTo>
                  <a:pt x="424561" y="399796"/>
                </a:lnTo>
                <a:close/>
              </a:path>
              <a:path w="836295" h="412750">
                <a:moveTo>
                  <a:pt x="760095" y="0"/>
                </a:moveTo>
                <a:lnTo>
                  <a:pt x="760095" y="76200"/>
                </a:lnTo>
                <a:lnTo>
                  <a:pt x="823595" y="44450"/>
                </a:lnTo>
                <a:lnTo>
                  <a:pt x="772795" y="44450"/>
                </a:lnTo>
                <a:lnTo>
                  <a:pt x="772795" y="31750"/>
                </a:lnTo>
                <a:lnTo>
                  <a:pt x="823595" y="31750"/>
                </a:lnTo>
                <a:lnTo>
                  <a:pt x="760095" y="0"/>
                </a:lnTo>
                <a:close/>
              </a:path>
              <a:path w="836295" h="412750">
                <a:moveTo>
                  <a:pt x="424561" y="38100"/>
                </a:moveTo>
                <a:lnTo>
                  <a:pt x="418211" y="44450"/>
                </a:lnTo>
                <a:lnTo>
                  <a:pt x="424561" y="44450"/>
                </a:lnTo>
                <a:lnTo>
                  <a:pt x="424561" y="38100"/>
                </a:lnTo>
                <a:close/>
              </a:path>
              <a:path w="836295" h="412750">
                <a:moveTo>
                  <a:pt x="760095" y="38100"/>
                </a:moveTo>
                <a:lnTo>
                  <a:pt x="424561" y="38100"/>
                </a:lnTo>
                <a:lnTo>
                  <a:pt x="424561" y="44450"/>
                </a:lnTo>
                <a:lnTo>
                  <a:pt x="760095" y="44450"/>
                </a:lnTo>
                <a:lnTo>
                  <a:pt x="760095" y="38100"/>
                </a:lnTo>
                <a:close/>
              </a:path>
              <a:path w="836295" h="412750">
                <a:moveTo>
                  <a:pt x="823595" y="31750"/>
                </a:moveTo>
                <a:lnTo>
                  <a:pt x="772795" y="31750"/>
                </a:lnTo>
                <a:lnTo>
                  <a:pt x="772795" y="44450"/>
                </a:lnTo>
                <a:lnTo>
                  <a:pt x="823595" y="44450"/>
                </a:lnTo>
                <a:lnTo>
                  <a:pt x="836295" y="38100"/>
                </a:lnTo>
                <a:lnTo>
                  <a:pt x="823595" y="31750"/>
                </a:lnTo>
                <a:close/>
              </a:path>
            </a:pathLst>
          </a:custGeom>
          <a:solidFill>
            <a:srgbClr val="285C4D"/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C7C875F6-1442-407B-B658-707CA27F5343}"/>
              </a:ext>
            </a:extLst>
          </p:cNvPr>
          <p:cNvSpPr/>
          <p:nvPr/>
        </p:nvSpPr>
        <p:spPr>
          <a:xfrm>
            <a:off x="7318232" y="3710074"/>
            <a:ext cx="240061" cy="243760"/>
          </a:xfrm>
          <a:prstGeom prst="ellipse">
            <a:avLst/>
          </a:prstGeom>
          <a:noFill/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5F6FC7C-730C-456F-BE1E-717D864B718B}"/>
              </a:ext>
            </a:extLst>
          </p:cNvPr>
          <p:cNvSpPr/>
          <p:nvPr/>
        </p:nvSpPr>
        <p:spPr>
          <a:xfrm>
            <a:off x="7570840" y="3712162"/>
            <a:ext cx="240061" cy="243760"/>
          </a:xfrm>
          <a:prstGeom prst="ellipse">
            <a:avLst/>
          </a:prstGeom>
          <a:noFill/>
          <a:ln>
            <a:solidFill>
              <a:srgbClr val="AE1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06C934E-6F83-41EA-89C2-294A9AE9F4E1}"/>
              </a:ext>
            </a:extLst>
          </p:cNvPr>
          <p:cNvSpPr/>
          <p:nvPr/>
        </p:nvSpPr>
        <p:spPr>
          <a:xfrm>
            <a:off x="8275522" y="3216237"/>
            <a:ext cx="830900" cy="482950"/>
          </a:xfrm>
          <a:prstGeom prst="rect">
            <a:avLst/>
          </a:prstGeom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rgbClr val="AE1670"/>
                </a:solidFill>
                <a:latin typeface="Montserrat Alternates Medium" panose="00000600000000000000" pitchFamily="50" charset="0"/>
              </a:rPr>
              <a:t>Devolver</a:t>
            </a:r>
            <a:r>
              <a:rPr lang="es-MX" sz="1050" dirty="0">
                <a:solidFill>
                  <a:srgbClr val="AE1670"/>
                </a:solidFill>
                <a:latin typeface="Montserrat Alternates Medium" panose="00000600000000000000" pitchFamily="50" charset="0"/>
              </a:rPr>
              <a:t> al ROMR</a:t>
            </a:r>
            <a:endParaRPr lang="es-MX" dirty="0">
              <a:solidFill>
                <a:srgbClr val="AE1670"/>
              </a:solidFill>
              <a:latin typeface="Montserrat Alternate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8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subTitle" idx="1"/>
          </p:nvPr>
        </p:nvSpPr>
        <p:spPr>
          <a:xfrm>
            <a:off x="2580225" y="2430599"/>
            <a:ext cx="3983400" cy="954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Envío de la solicitud de modificación de la Regulación</a:t>
            </a:r>
          </a:p>
        </p:txBody>
      </p:sp>
      <p:sp>
        <p:nvSpPr>
          <p:cNvPr id="206" name="Google Shape;206;p37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5 Etapa</a:t>
            </a:r>
            <a:endParaRPr dirty="0">
              <a:solidFill>
                <a:srgbClr val="006144"/>
              </a:solidFill>
            </a:endParaRPr>
          </a:p>
        </p:txBody>
      </p:sp>
      <p:cxnSp>
        <p:nvCxnSpPr>
          <p:cNvPr id="207" name="Google Shape;207;p37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37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7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ctrTitle"/>
          </p:nvPr>
        </p:nvSpPr>
        <p:spPr>
          <a:xfrm>
            <a:off x="1964850" y="611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6144"/>
                </a:solidFill>
              </a:rPr>
              <a:t>Envió de la solicitud de modificación de la Regulación</a:t>
            </a:r>
            <a:br>
              <a:rPr lang="es-ES" dirty="0">
                <a:solidFill>
                  <a:srgbClr val="006144"/>
                </a:solidFill>
              </a:rPr>
            </a:br>
            <a:endParaRPr lang="es-MX" dirty="0">
              <a:solidFill>
                <a:srgbClr val="006144"/>
              </a:solidFill>
            </a:endParaRPr>
          </a:p>
        </p:txBody>
      </p:sp>
      <p:sp>
        <p:nvSpPr>
          <p:cNvPr id="362" name="Google Shape;362;p45"/>
          <p:cNvSpPr txBox="1">
            <a:spLocks noGrp="1"/>
          </p:cNvSpPr>
          <p:nvPr>
            <p:ph type="ctrTitle" idx="3"/>
          </p:nvPr>
        </p:nvSpPr>
        <p:spPr>
          <a:xfrm>
            <a:off x="790232" y="2006113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RUA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3" name="Google Shape;363;p45"/>
          <p:cNvSpPr txBox="1">
            <a:spLocks noGrp="1"/>
          </p:cNvSpPr>
          <p:nvPr>
            <p:ph type="subTitle" idx="4"/>
          </p:nvPr>
        </p:nvSpPr>
        <p:spPr>
          <a:xfrm>
            <a:off x="941882" y="2300362"/>
            <a:ext cx="1477200" cy="47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Registro y envió de la Regulación</a:t>
            </a:r>
          </a:p>
        </p:txBody>
      </p:sp>
      <p:sp>
        <p:nvSpPr>
          <p:cNvPr id="364" name="Google Shape;364;p45"/>
          <p:cNvSpPr txBox="1">
            <a:spLocks noGrp="1"/>
          </p:cNvSpPr>
          <p:nvPr>
            <p:ph type="ctrTitle" idx="5"/>
          </p:nvPr>
        </p:nvSpPr>
        <p:spPr>
          <a:xfrm>
            <a:off x="2403181" y="2006113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ROMR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5" name="Google Shape;365;p45"/>
          <p:cNvSpPr txBox="1">
            <a:spLocks noGrp="1"/>
          </p:cNvSpPr>
          <p:nvPr>
            <p:ph type="subTitle" idx="6"/>
          </p:nvPr>
        </p:nvSpPr>
        <p:spPr>
          <a:xfrm>
            <a:off x="2554831" y="2300362"/>
            <a:ext cx="1477200" cy="503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Revisión y envió de la Regulación</a:t>
            </a:r>
          </a:p>
        </p:txBody>
      </p:sp>
      <p:sp>
        <p:nvSpPr>
          <p:cNvPr id="366" name="Google Shape;366;p45"/>
          <p:cNvSpPr txBox="1">
            <a:spLocks noGrp="1"/>
          </p:cNvSpPr>
          <p:nvPr>
            <p:ph type="ctrTitle" idx="7"/>
          </p:nvPr>
        </p:nvSpPr>
        <p:spPr>
          <a:xfrm>
            <a:off x="4572000" y="3934217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Analista Maestro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8" name="Google Shape;368;p45"/>
          <p:cNvSpPr txBox="1">
            <a:spLocks noGrp="1"/>
          </p:cNvSpPr>
          <p:nvPr>
            <p:ph type="ctrTitle" idx="9"/>
          </p:nvPr>
        </p:nvSpPr>
        <p:spPr>
          <a:xfrm>
            <a:off x="6335758" y="3989705"/>
            <a:ext cx="1835633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Autoridad de Mejora Regulatoria</a:t>
            </a:r>
            <a:endParaRPr dirty="0">
              <a:solidFill>
                <a:srgbClr val="006144"/>
              </a:solidFill>
            </a:endParaRPr>
          </a:p>
        </p:txBody>
      </p:sp>
      <p:cxnSp>
        <p:nvCxnSpPr>
          <p:cNvPr id="372" name="Google Shape;372;p45"/>
          <p:cNvCxnSpPr/>
          <p:nvPr/>
        </p:nvCxnSpPr>
        <p:spPr>
          <a:xfrm rot="10800000">
            <a:off x="6671" y="1891629"/>
            <a:ext cx="53346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45"/>
          <p:cNvCxnSpPr/>
          <p:nvPr/>
        </p:nvCxnSpPr>
        <p:spPr>
          <a:xfrm rot="10800000">
            <a:off x="3836146" y="3824779"/>
            <a:ext cx="5293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365;p45">
            <a:extLst>
              <a:ext uri="{FF2B5EF4-FFF2-40B4-BE49-F238E27FC236}">
                <a16:creationId xmlns:a16="http://schemas.microsoft.com/office/drawing/2014/main" id="{53CBE5C5-9F4C-424C-85E4-35FF0AC9CF2B}"/>
              </a:ext>
            </a:extLst>
          </p:cNvPr>
          <p:cNvSpPr txBox="1">
            <a:spLocks/>
          </p:cNvSpPr>
          <p:nvPr/>
        </p:nvSpPr>
        <p:spPr>
          <a:xfrm>
            <a:off x="4731201" y="4291793"/>
            <a:ext cx="1477200" cy="5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es-MX" dirty="0"/>
              <a:t>Revisión y envió de la Regulación</a:t>
            </a:r>
          </a:p>
        </p:txBody>
      </p:sp>
      <p:sp>
        <p:nvSpPr>
          <p:cNvPr id="81" name="Google Shape;365;p45">
            <a:extLst>
              <a:ext uri="{FF2B5EF4-FFF2-40B4-BE49-F238E27FC236}">
                <a16:creationId xmlns:a16="http://schemas.microsoft.com/office/drawing/2014/main" id="{9A4CB0A0-C621-4383-B81C-C0DE6152320C}"/>
              </a:ext>
            </a:extLst>
          </p:cNvPr>
          <p:cNvSpPr txBox="1">
            <a:spLocks/>
          </p:cNvSpPr>
          <p:nvPr/>
        </p:nvSpPr>
        <p:spPr>
          <a:xfrm>
            <a:off x="6479857" y="4291793"/>
            <a:ext cx="1662486" cy="5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es-MX" dirty="0"/>
              <a:t>Revisión y Publicación de la Regulación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5F11944-0CD6-47FA-A9BF-ACF5BBB27289}"/>
              </a:ext>
            </a:extLst>
          </p:cNvPr>
          <p:cNvGrpSpPr/>
          <p:nvPr/>
        </p:nvGrpSpPr>
        <p:grpSpPr>
          <a:xfrm>
            <a:off x="1182106" y="1242967"/>
            <a:ext cx="941859" cy="702867"/>
            <a:chOff x="894008" y="1155285"/>
            <a:chExt cx="941859" cy="702867"/>
          </a:xfrm>
        </p:grpSpPr>
        <p:grpSp>
          <p:nvGrpSpPr>
            <p:cNvPr id="56" name="Google Shape;6116;p70">
              <a:extLst>
                <a:ext uri="{FF2B5EF4-FFF2-40B4-BE49-F238E27FC236}">
                  <a16:creationId xmlns:a16="http://schemas.microsoft.com/office/drawing/2014/main" id="{E264AEC2-6571-4B48-9109-AC2DE7699A8E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57" name="Google Shape;6117;p70">
                <a:extLst>
                  <a:ext uri="{FF2B5EF4-FFF2-40B4-BE49-F238E27FC236}">
                    <a16:creationId xmlns:a16="http://schemas.microsoft.com/office/drawing/2014/main" id="{56BCFD03-8EDC-455C-BB85-81CBD06F94BB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6118;p70">
                <a:extLst>
                  <a:ext uri="{FF2B5EF4-FFF2-40B4-BE49-F238E27FC236}">
                    <a16:creationId xmlns:a16="http://schemas.microsoft.com/office/drawing/2014/main" id="{63FF3C5E-2AB0-449C-99C8-4BE612971B7C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6119;p70">
                <a:extLst>
                  <a:ext uri="{FF2B5EF4-FFF2-40B4-BE49-F238E27FC236}">
                    <a16:creationId xmlns:a16="http://schemas.microsoft.com/office/drawing/2014/main" id="{BA726EA8-D071-41F0-9312-2BA88FFD8161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120;p70">
                <a:extLst>
                  <a:ext uri="{FF2B5EF4-FFF2-40B4-BE49-F238E27FC236}">
                    <a16:creationId xmlns:a16="http://schemas.microsoft.com/office/drawing/2014/main" id="{D9A89785-6200-4815-8956-C4E677FDF6B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21;p70">
                <a:extLst>
                  <a:ext uri="{FF2B5EF4-FFF2-40B4-BE49-F238E27FC236}">
                    <a16:creationId xmlns:a16="http://schemas.microsoft.com/office/drawing/2014/main" id="{4D2A76A6-454D-4BE7-A046-205F60BAE751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3" name="Gráfico 2" descr="Perfil de hombre con relleno sólido">
              <a:extLst>
                <a:ext uri="{FF2B5EF4-FFF2-40B4-BE49-F238E27FC236}">
                  <a16:creationId xmlns:a16="http://schemas.microsoft.com/office/drawing/2014/main" id="{F46A24DD-1B60-4076-A7F6-725B1DE2F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B3F25C9-6F87-4164-ABEB-5F925D08B9F0}"/>
              </a:ext>
            </a:extLst>
          </p:cNvPr>
          <p:cNvGrpSpPr/>
          <p:nvPr/>
        </p:nvGrpSpPr>
        <p:grpSpPr>
          <a:xfrm>
            <a:off x="2772397" y="1241023"/>
            <a:ext cx="941859" cy="702867"/>
            <a:chOff x="894008" y="1155285"/>
            <a:chExt cx="941859" cy="702867"/>
          </a:xfrm>
        </p:grpSpPr>
        <p:grpSp>
          <p:nvGrpSpPr>
            <p:cNvPr id="41" name="Google Shape;6116;p70">
              <a:extLst>
                <a:ext uri="{FF2B5EF4-FFF2-40B4-BE49-F238E27FC236}">
                  <a16:creationId xmlns:a16="http://schemas.microsoft.com/office/drawing/2014/main" id="{6CD96689-D2B5-4C5D-9687-4CE6CADDE985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43" name="Google Shape;6117;p70">
                <a:extLst>
                  <a:ext uri="{FF2B5EF4-FFF2-40B4-BE49-F238E27FC236}">
                    <a16:creationId xmlns:a16="http://schemas.microsoft.com/office/drawing/2014/main" id="{FB63C98A-4BF5-4B58-B449-76286B2CE0B3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6118;p70">
                <a:extLst>
                  <a:ext uri="{FF2B5EF4-FFF2-40B4-BE49-F238E27FC236}">
                    <a16:creationId xmlns:a16="http://schemas.microsoft.com/office/drawing/2014/main" id="{D0AFC75A-6AAA-4101-98BE-AFAC0DE4C719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6119;p70">
                <a:extLst>
                  <a:ext uri="{FF2B5EF4-FFF2-40B4-BE49-F238E27FC236}">
                    <a16:creationId xmlns:a16="http://schemas.microsoft.com/office/drawing/2014/main" id="{D85FF627-CF63-4016-92B6-9943FBA9FA33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6120;p70">
                <a:extLst>
                  <a:ext uri="{FF2B5EF4-FFF2-40B4-BE49-F238E27FC236}">
                    <a16:creationId xmlns:a16="http://schemas.microsoft.com/office/drawing/2014/main" id="{904D21CE-1E90-4E89-9EED-17EA1B116AB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6121;p70">
                <a:extLst>
                  <a:ext uri="{FF2B5EF4-FFF2-40B4-BE49-F238E27FC236}">
                    <a16:creationId xmlns:a16="http://schemas.microsoft.com/office/drawing/2014/main" id="{27BA4FF7-FB6B-4E49-859E-7B1412B80717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42" name="Gráfico 41" descr="Perfil de hombre con relleno sólido">
              <a:extLst>
                <a:ext uri="{FF2B5EF4-FFF2-40B4-BE49-F238E27FC236}">
                  <a16:creationId xmlns:a16="http://schemas.microsoft.com/office/drawing/2014/main" id="{93FF7308-C41A-4C7B-B605-8545CFE7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011B1A3-5328-4262-86AA-F8488FF92D9D}"/>
              </a:ext>
            </a:extLst>
          </p:cNvPr>
          <p:cNvGrpSpPr/>
          <p:nvPr/>
        </p:nvGrpSpPr>
        <p:grpSpPr>
          <a:xfrm>
            <a:off x="4870341" y="3163061"/>
            <a:ext cx="941859" cy="702867"/>
            <a:chOff x="894008" y="1155285"/>
            <a:chExt cx="941859" cy="702867"/>
          </a:xfrm>
        </p:grpSpPr>
        <p:grpSp>
          <p:nvGrpSpPr>
            <p:cNvPr id="49" name="Google Shape;6116;p70">
              <a:extLst>
                <a:ext uri="{FF2B5EF4-FFF2-40B4-BE49-F238E27FC236}">
                  <a16:creationId xmlns:a16="http://schemas.microsoft.com/office/drawing/2014/main" id="{3AFD0904-9B06-40BB-9B33-B2C64F2F11A2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51" name="Google Shape;6117;p70">
                <a:extLst>
                  <a:ext uri="{FF2B5EF4-FFF2-40B4-BE49-F238E27FC236}">
                    <a16:creationId xmlns:a16="http://schemas.microsoft.com/office/drawing/2014/main" id="{A2A27761-E96C-4556-BB16-0A99A20FE6B4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6118;p70">
                <a:extLst>
                  <a:ext uri="{FF2B5EF4-FFF2-40B4-BE49-F238E27FC236}">
                    <a16:creationId xmlns:a16="http://schemas.microsoft.com/office/drawing/2014/main" id="{D1FEA2AD-019F-4077-8BD4-17D5C574DEA9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6119;p70">
                <a:extLst>
                  <a:ext uri="{FF2B5EF4-FFF2-40B4-BE49-F238E27FC236}">
                    <a16:creationId xmlns:a16="http://schemas.microsoft.com/office/drawing/2014/main" id="{18056D0B-4FC7-44CF-944B-A09B3164DC2D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6120;p70">
                <a:extLst>
                  <a:ext uri="{FF2B5EF4-FFF2-40B4-BE49-F238E27FC236}">
                    <a16:creationId xmlns:a16="http://schemas.microsoft.com/office/drawing/2014/main" id="{B650804B-0D1D-482E-B6D5-2F4F537CB738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6121;p70">
                <a:extLst>
                  <a:ext uri="{FF2B5EF4-FFF2-40B4-BE49-F238E27FC236}">
                    <a16:creationId xmlns:a16="http://schemas.microsoft.com/office/drawing/2014/main" id="{B23B0B5B-56C1-4525-81CA-EE122C9B292A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50" name="Gráfico 49" descr="Perfil de hombre con relleno sólido">
              <a:extLst>
                <a:ext uri="{FF2B5EF4-FFF2-40B4-BE49-F238E27FC236}">
                  <a16:creationId xmlns:a16="http://schemas.microsoft.com/office/drawing/2014/main" id="{EB5FD918-F9E8-4E9D-84E0-2982DD29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7C78A39-9DF9-4F20-9E50-02C6CAA7B478}"/>
              </a:ext>
            </a:extLst>
          </p:cNvPr>
          <p:cNvGrpSpPr/>
          <p:nvPr/>
        </p:nvGrpSpPr>
        <p:grpSpPr>
          <a:xfrm>
            <a:off x="6708220" y="3163060"/>
            <a:ext cx="941859" cy="702867"/>
            <a:chOff x="894008" y="1155285"/>
            <a:chExt cx="941859" cy="702867"/>
          </a:xfrm>
        </p:grpSpPr>
        <p:grpSp>
          <p:nvGrpSpPr>
            <p:cNvPr id="69" name="Google Shape;6116;p70">
              <a:extLst>
                <a:ext uri="{FF2B5EF4-FFF2-40B4-BE49-F238E27FC236}">
                  <a16:creationId xmlns:a16="http://schemas.microsoft.com/office/drawing/2014/main" id="{77C43C1A-8016-4FA1-8BEB-F9C03DA0A085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71" name="Google Shape;6117;p70">
                <a:extLst>
                  <a:ext uri="{FF2B5EF4-FFF2-40B4-BE49-F238E27FC236}">
                    <a16:creationId xmlns:a16="http://schemas.microsoft.com/office/drawing/2014/main" id="{7ADEB549-1058-44A6-8E19-9C24C7FFC4C7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6118;p70">
                <a:extLst>
                  <a:ext uri="{FF2B5EF4-FFF2-40B4-BE49-F238E27FC236}">
                    <a16:creationId xmlns:a16="http://schemas.microsoft.com/office/drawing/2014/main" id="{A137CF95-F863-4823-B1BC-7293456C0012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6119;p70">
                <a:extLst>
                  <a:ext uri="{FF2B5EF4-FFF2-40B4-BE49-F238E27FC236}">
                    <a16:creationId xmlns:a16="http://schemas.microsoft.com/office/drawing/2014/main" id="{4C31A457-BCBE-4CC5-BBAD-D30A66AF09EA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6120;p70">
                <a:extLst>
                  <a:ext uri="{FF2B5EF4-FFF2-40B4-BE49-F238E27FC236}">
                    <a16:creationId xmlns:a16="http://schemas.microsoft.com/office/drawing/2014/main" id="{EFD42937-B224-4C49-868A-37BBAF946A3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6121;p70">
                <a:extLst>
                  <a:ext uri="{FF2B5EF4-FFF2-40B4-BE49-F238E27FC236}">
                    <a16:creationId xmlns:a16="http://schemas.microsoft.com/office/drawing/2014/main" id="{BFEFCC11-5385-47FC-A3BD-C2E1A2074A34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70" name="Gráfico 69" descr="Perfil de hombre con relleno sólido">
              <a:extLst>
                <a:ext uri="{FF2B5EF4-FFF2-40B4-BE49-F238E27FC236}">
                  <a16:creationId xmlns:a16="http://schemas.microsoft.com/office/drawing/2014/main" id="{31882C5E-3A11-4B6C-931F-62B6CC1B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D46AEB1-C947-4313-B533-89661ED5DA78}"/>
              </a:ext>
            </a:extLst>
          </p:cNvPr>
          <p:cNvCxnSpPr/>
          <p:nvPr/>
        </p:nvCxnSpPr>
        <p:spPr>
          <a:xfrm flipV="1">
            <a:off x="979460" y="3006808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B3B3DF78-CE03-4B3F-A97B-48B38D304B64}"/>
              </a:ext>
            </a:extLst>
          </p:cNvPr>
          <p:cNvCxnSpPr/>
          <p:nvPr/>
        </p:nvCxnSpPr>
        <p:spPr>
          <a:xfrm flipV="1">
            <a:off x="2797818" y="3008896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254CE7D0-776C-4E4E-805F-16DB3CE9E348}"/>
              </a:ext>
            </a:extLst>
          </p:cNvPr>
          <p:cNvCxnSpPr/>
          <p:nvPr/>
        </p:nvCxnSpPr>
        <p:spPr>
          <a:xfrm flipV="1">
            <a:off x="4528494" y="3010984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64A247DF-ADE0-49F8-8627-60CCAB724FC1}"/>
              </a:ext>
            </a:extLst>
          </p:cNvPr>
          <p:cNvCxnSpPr/>
          <p:nvPr/>
        </p:nvCxnSpPr>
        <p:spPr>
          <a:xfrm flipV="1">
            <a:off x="6459586" y="3000546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ctrTitle"/>
          </p:nvPr>
        </p:nvSpPr>
        <p:spPr>
          <a:xfrm>
            <a:off x="1964850" y="611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6144"/>
                </a:solidFill>
              </a:rPr>
              <a:t>Envió de la solicitud de modificación de la Regulación</a:t>
            </a:r>
            <a:br>
              <a:rPr lang="es-ES" dirty="0">
                <a:solidFill>
                  <a:srgbClr val="006144"/>
                </a:solidFill>
              </a:rPr>
            </a:br>
            <a:endParaRPr lang="es-MX" dirty="0">
              <a:solidFill>
                <a:srgbClr val="006144"/>
              </a:solidFill>
            </a:endParaRPr>
          </a:p>
        </p:txBody>
      </p:sp>
      <p:sp>
        <p:nvSpPr>
          <p:cNvPr id="362" name="Google Shape;362;p45"/>
          <p:cNvSpPr txBox="1">
            <a:spLocks noGrp="1"/>
          </p:cNvSpPr>
          <p:nvPr>
            <p:ph type="ctrTitle" idx="3"/>
          </p:nvPr>
        </p:nvSpPr>
        <p:spPr>
          <a:xfrm>
            <a:off x="790232" y="2006113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RUA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3" name="Google Shape;363;p45"/>
          <p:cNvSpPr txBox="1">
            <a:spLocks noGrp="1"/>
          </p:cNvSpPr>
          <p:nvPr>
            <p:ph type="subTitle" idx="4"/>
          </p:nvPr>
        </p:nvSpPr>
        <p:spPr>
          <a:xfrm>
            <a:off x="941882" y="2300362"/>
            <a:ext cx="1477200" cy="471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Registro y envió de la Regulación</a:t>
            </a:r>
          </a:p>
        </p:txBody>
      </p:sp>
      <p:sp>
        <p:nvSpPr>
          <p:cNvPr id="364" name="Google Shape;364;p45"/>
          <p:cNvSpPr txBox="1">
            <a:spLocks noGrp="1"/>
          </p:cNvSpPr>
          <p:nvPr>
            <p:ph type="ctrTitle" idx="5"/>
          </p:nvPr>
        </p:nvSpPr>
        <p:spPr>
          <a:xfrm>
            <a:off x="2403181" y="2006113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ROMR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5" name="Google Shape;365;p45"/>
          <p:cNvSpPr txBox="1">
            <a:spLocks noGrp="1"/>
          </p:cNvSpPr>
          <p:nvPr>
            <p:ph type="subTitle" idx="6"/>
          </p:nvPr>
        </p:nvSpPr>
        <p:spPr>
          <a:xfrm>
            <a:off x="2554831" y="2300362"/>
            <a:ext cx="1477200" cy="503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Revisión y envió de la Regulación</a:t>
            </a:r>
          </a:p>
        </p:txBody>
      </p:sp>
      <p:sp>
        <p:nvSpPr>
          <p:cNvPr id="366" name="Google Shape;366;p45"/>
          <p:cNvSpPr txBox="1">
            <a:spLocks noGrp="1"/>
          </p:cNvSpPr>
          <p:nvPr>
            <p:ph type="ctrTitle" idx="7"/>
          </p:nvPr>
        </p:nvSpPr>
        <p:spPr>
          <a:xfrm>
            <a:off x="4572000" y="3934217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Analista Maestro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368" name="Google Shape;368;p45"/>
          <p:cNvSpPr txBox="1">
            <a:spLocks noGrp="1"/>
          </p:cNvSpPr>
          <p:nvPr>
            <p:ph type="ctrTitle" idx="9"/>
          </p:nvPr>
        </p:nvSpPr>
        <p:spPr>
          <a:xfrm>
            <a:off x="6335758" y="3989705"/>
            <a:ext cx="1835633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Autoridad de Mejora Regulatoria</a:t>
            </a:r>
            <a:endParaRPr dirty="0">
              <a:solidFill>
                <a:srgbClr val="006144"/>
              </a:solidFill>
            </a:endParaRPr>
          </a:p>
        </p:txBody>
      </p:sp>
      <p:cxnSp>
        <p:nvCxnSpPr>
          <p:cNvPr id="372" name="Google Shape;372;p45"/>
          <p:cNvCxnSpPr/>
          <p:nvPr/>
        </p:nvCxnSpPr>
        <p:spPr>
          <a:xfrm rot="10800000">
            <a:off x="6671" y="1891629"/>
            <a:ext cx="53346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45"/>
          <p:cNvCxnSpPr/>
          <p:nvPr/>
        </p:nvCxnSpPr>
        <p:spPr>
          <a:xfrm rot="10800000">
            <a:off x="3836146" y="3824779"/>
            <a:ext cx="5293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365;p45">
            <a:extLst>
              <a:ext uri="{FF2B5EF4-FFF2-40B4-BE49-F238E27FC236}">
                <a16:creationId xmlns:a16="http://schemas.microsoft.com/office/drawing/2014/main" id="{53CBE5C5-9F4C-424C-85E4-35FF0AC9CF2B}"/>
              </a:ext>
            </a:extLst>
          </p:cNvPr>
          <p:cNvSpPr txBox="1">
            <a:spLocks/>
          </p:cNvSpPr>
          <p:nvPr/>
        </p:nvSpPr>
        <p:spPr>
          <a:xfrm>
            <a:off x="4731201" y="4291793"/>
            <a:ext cx="1477200" cy="5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es-MX" dirty="0"/>
              <a:t>Revisión y envió de la Regulación</a:t>
            </a:r>
          </a:p>
        </p:txBody>
      </p:sp>
      <p:sp>
        <p:nvSpPr>
          <p:cNvPr id="81" name="Google Shape;365;p45">
            <a:extLst>
              <a:ext uri="{FF2B5EF4-FFF2-40B4-BE49-F238E27FC236}">
                <a16:creationId xmlns:a16="http://schemas.microsoft.com/office/drawing/2014/main" id="{9A4CB0A0-C621-4383-B81C-C0DE6152320C}"/>
              </a:ext>
            </a:extLst>
          </p:cNvPr>
          <p:cNvSpPr txBox="1">
            <a:spLocks/>
          </p:cNvSpPr>
          <p:nvPr/>
        </p:nvSpPr>
        <p:spPr>
          <a:xfrm>
            <a:off x="6479857" y="4291793"/>
            <a:ext cx="1662486" cy="5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es-MX" dirty="0"/>
              <a:t>Revisión y Publicación de la Regulación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5F11944-0CD6-47FA-A9BF-ACF5BBB27289}"/>
              </a:ext>
            </a:extLst>
          </p:cNvPr>
          <p:cNvGrpSpPr/>
          <p:nvPr/>
        </p:nvGrpSpPr>
        <p:grpSpPr>
          <a:xfrm>
            <a:off x="1182106" y="1242967"/>
            <a:ext cx="941859" cy="702867"/>
            <a:chOff x="894008" y="1155285"/>
            <a:chExt cx="941859" cy="702867"/>
          </a:xfrm>
        </p:grpSpPr>
        <p:grpSp>
          <p:nvGrpSpPr>
            <p:cNvPr id="56" name="Google Shape;6116;p70">
              <a:extLst>
                <a:ext uri="{FF2B5EF4-FFF2-40B4-BE49-F238E27FC236}">
                  <a16:creationId xmlns:a16="http://schemas.microsoft.com/office/drawing/2014/main" id="{E264AEC2-6571-4B48-9109-AC2DE7699A8E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57" name="Google Shape;6117;p70">
                <a:extLst>
                  <a:ext uri="{FF2B5EF4-FFF2-40B4-BE49-F238E27FC236}">
                    <a16:creationId xmlns:a16="http://schemas.microsoft.com/office/drawing/2014/main" id="{56BCFD03-8EDC-455C-BB85-81CBD06F94BB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6118;p70">
                <a:extLst>
                  <a:ext uri="{FF2B5EF4-FFF2-40B4-BE49-F238E27FC236}">
                    <a16:creationId xmlns:a16="http://schemas.microsoft.com/office/drawing/2014/main" id="{63FF3C5E-2AB0-449C-99C8-4BE612971B7C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6119;p70">
                <a:extLst>
                  <a:ext uri="{FF2B5EF4-FFF2-40B4-BE49-F238E27FC236}">
                    <a16:creationId xmlns:a16="http://schemas.microsoft.com/office/drawing/2014/main" id="{BA726EA8-D071-41F0-9312-2BA88FFD8161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6120;p70">
                <a:extLst>
                  <a:ext uri="{FF2B5EF4-FFF2-40B4-BE49-F238E27FC236}">
                    <a16:creationId xmlns:a16="http://schemas.microsoft.com/office/drawing/2014/main" id="{D9A89785-6200-4815-8956-C4E677FDF6B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6121;p70">
                <a:extLst>
                  <a:ext uri="{FF2B5EF4-FFF2-40B4-BE49-F238E27FC236}">
                    <a16:creationId xmlns:a16="http://schemas.microsoft.com/office/drawing/2014/main" id="{4D2A76A6-454D-4BE7-A046-205F60BAE751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3" name="Gráfico 2" descr="Perfil de hombre con relleno sólido">
              <a:extLst>
                <a:ext uri="{FF2B5EF4-FFF2-40B4-BE49-F238E27FC236}">
                  <a16:creationId xmlns:a16="http://schemas.microsoft.com/office/drawing/2014/main" id="{F46A24DD-1B60-4076-A7F6-725B1DE2F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4B3F25C9-6F87-4164-ABEB-5F925D08B9F0}"/>
              </a:ext>
            </a:extLst>
          </p:cNvPr>
          <p:cNvGrpSpPr/>
          <p:nvPr/>
        </p:nvGrpSpPr>
        <p:grpSpPr>
          <a:xfrm>
            <a:off x="2772397" y="1241023"/>
            <a:ext cx="941859" cy="702867"/>
            <a:chOff x="894008" y="1155285"/>
            <a:chExt cx="941859" cy="702867"/>
          </a:xfrm>
        </p:grpSpPr>
        <p:grpSp>
          <p:nvGrpSpPr>
            <p:cNvPr id="41" name="Google Shape;6116;p70">
              <a:extLst>
                <a:ext uri="{FF2B5EF4-FFF2-40B4-BE49-F238E27FC236}">
                  <a16:creationId xmlns:a16="http://schemas.microsoft.com/office/drawing/2014/main" id="{6CD96689-D2B5-4C5D-9687-4CE6CADDE985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43" name="Google Shape;6117;p70">
                <a:extLst>
                  <a:ext uri="{FF2B5EF4-FFF2-40B4-BE49-F238E27FC236}">
                    <a16:creationId xmlns:a16="http://schemas.microsoft.com/office/drawing/2014/main" id="{FB63C98A-4BF5-4B58-B449-76286B2CE0B3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6118;p70">
                <a:extLst>
                  <a:ext uri="{FF2B5EF4-FFF2-40B4-BE49-F238E27FC236}">
                    <a16:creationId xmlns:a16="http://schemas.microsoft.com/office/drawing/2014/main" id="{D0AFC75A-6AAA-4101-98BE-AFAC0DE4C719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6119;p70">
                <a:extLst>
                  <a:ext uri="{FF2B5EF4-FFF2-40B4-BE49-F238E27FC236}">
                    <a16:creationId xmlns:a16="http://schemas.microsoft.com/office/drawing/2014/main" id="{D85FF627-CF63-4016-92B6-9943FBA9FA33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6120;p70">
                <a:extLst>
                  <a:ext uri="{FF2B5EF4-FFF2-40B4-BE49-F238E27FC236}">
                    <a16:creationId xmlns:a16="http://schemas.microsoft.com/office/drawing/2014/main" id="{904D21CE-1E90-4E89-9EED-17EA1B116AB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6121;p70">
                <a:extLst>
                  <a:ext uri="{FF2B5EF4-FFF2-40B4-BE49-F238E27FC236}">
                    <a16:creationId xmlns:a16="http://schemas.microsoft.com/office/drawing/2014/main" id="{27BA4FF7-FB6B-4E49-859E-7B1412B80717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42" name="Gráfico 41" descr="Perfil de hombre con relleno sólido">
              <a:extLst>
                <a:ext uri="{FF2B5EF4-FFF2-40B4-BE49-F238E27FC236}">
                  <a16:creationId xmlns:a16="http://schemas.microsoft.com/office/drawing/2014/main" id="{93FF7308-C41A-4C7B-B605-8545CFE7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011B1A3-5328-4262-86AA-F8488FF92D9D}"/>
              </a:ext>
            </a:extLst>
          </p:cNvPr>
          <p:cNvGrpSpPr/>
          <p:nvPr/>
        </p:nvGrpSpPr>
        <p:grpSpPr>
          <a:xfrm>
            <a:off x="4870341" y="3163061"/>
            <a:ext cx="941859" cy="702867"/>
            <a:chOff x="894008" y="1155285"/>
            <a:chExt cx="941859" cy="702867"/>
          </a:xfrm>
        </p:grpSpPr>
        <p:grpSp>
          <p:nvGrpSpPr>
            <p:cNvPr id="49" name="Google Shape;6116;p70">
              <a:extLst>
                <a:ext uri="{FF2B5EF4-FFF2-40B4-BE49-F238E27FC236}">
                  <a16:creationId xmlns:a16="http://schemas.microsoft.com/office/drawing/2014/main" id="{3AFD0904-9B06-40BB-9B33-B2C64F2F11A2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51" name="Google Shape;6117;p70">
                <a:extLst>
                  <a:ext uri="{FF2B5EF4-FFF2-40B4-BE49-F238E27FC236}">
                    <a16:creationId xmlns:a16="http://schemas.microsoft.com/office/drawing/2014/main" id="{A2A27761-E96C-4556-BB16-0A99A20FE6B4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6118;p70">
                <a:extLst>
                  <a:ext uri="{FF2B5EF4-FFF2-40B4-BE49-F238E27FC236}">
                    <a16:creationId xmlns:a16="http://schemas.microsoft.com/office/drawing/2014/main" id="{D1FEA2AD-019F-4077-8BD4-17D5C574DEA9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6119;p70">
                <a:extLst>
                  <a:ext uri="{FF2B5EF4-FFF2-40B4-BE49-F238E27FC236}">
                    <a16:creationId xmlns:a16="http://schemas.microsoft.com/office/drawing/2014/main" id="{18056D0B-4FC7-44CF-944B-A09B3164DC2D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6120;p70">
                <a:extLst>
                  <a:ext uri="{FF2B5EF4-FFF2-40B4-BE49-F238E27FC236}">
                    <a16:creationId xmlns:a16="http://schemas.microsoft.com/office/drawing/2014/main" id="{B650804B-0D1D-482E-B6D5-2F4F537CB738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6121;p70">
                <a:extLst>
                  <a:ext uri="{FF2B5EF4-FFF2-40B4-BE49-F238E27FC236}">
                    <a16:creationId xmlns:a16="http://schemas.microsoft.com/office/drawing/2014/main" id="{B23B0B5B-56C1-4525-81CA-EE122C9B292A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50" name="Gráfico 49" descr="Perfil de hombre con relleno sólido">
              <a:extLst>
                <a:ext uri="{FF2B5EF4-FFF2-40B4-BE49-F238E27FC236}">
                  <a16:creationId xmlns:a16="http://schemas.microsoft.com/office/drawing/2014/main" id="{EB5FD918-F9E8-4E9D-84E0-2982DD29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7C78A39-9DF9-4F20-9E50-02C6CAA7B478}"/>
              </a:ext>
            </a:extLst>
          </p:cNvPr>
          <p:cNvGrpSpPr/>
          <p:nvPr/>
        </p:nvGrpSpPr>
        <p:grpSpPr>
          <a:xfrm>
            <a:off x="6708220" y="3163060"/>
            <a:ext cx="941859" cy="702867"/>
            <a:chOff x="894008" y="1155285"/>
            <a:chExt cx="941859" cy="702867"/>
          </a:xfrm>
        </p:grpSpPr>
        <p:grpSp>
          <p:nvGrpSpPr>
            <p:cNvPr id="69" name="Google Shape;6116;p70">
              <a:extLst>
                <a:ext uri="{FF2B5EF4-FFF2-40B4-BE49-F238E27FC236}">
                  <a16:creationId xmlns:a16="http://schemas.microsoft.com/office/drawing/2014/main" id="{77C43C1A-8016-4FA1-8BEB-F9C03DA0A085}"/>
                </a:ext>
              </a:extLst>
            </p:cNvPr>
            <p:cNvGrpSpPr/>
            <p:nvPr/>
          </p:nvGrpSpPr>
          <p:grpSpPr>
            <a:xfrm>
              <a:off x="1525097" y="1382746"/>
              <a:ext cx="310770" cy="367261"/>
              <a:chOff x="-60597975" y="3367475"/>
              <a:chExt cx="268600" cy="317425"/>
            </a:xfrm>
            <a:solidFill>
              <a:schemeClr val="tx1"/>
            </a:solidFill>
          </p:grpSpPr>
          <p:sp>
            <p:nvSpPr>
              <p:cNvPr id="71" name="Google Shape;6117;p70">
                <a:extLst>
                  <a:ext uri="{FF2B5EF4-FFF2-40B4-BE49-F238E27FC236}">
                    <a16:creationId xmlns:a16="http://schemas.microsoft.com/office/drawing/2014/main" id="{7ADEB549-1058-44A6-8E19-9C24C7FFC4C7}"/>
                  </a:ext>
                </a:extLst>
              </p:cNvPr>
              <p:cNvSpPr/>
              <p:nvPr/>
            </p:nvSpPr>
            <p:spPr>
              <a:xfrm>
                <a:off x="-60535750" y="3495075"/>
                <a:ext cx="20637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309" extrusionOk="0">
                    <a:moveTo>
                      <a:pt x="5357" y="1229"/>
                    </a:moveTo>
                    <a:cubicBezTo>
                      <a:pt x="5577" y="1229"/>
                      <a:pt x="5766" y="1418"/>
                      <a:pt x="5766" y="1607"/>
                    </a:cubicBezTo>
                    <a:cubicBezTo>
                      <a:pt x="5766" y="1890"/>
                      <a:pt x="5577" y="2048"/>
                      <a:pt x="5357" y="2048"/>
                    </a:cubicBezTo>
                    <a:lnTo>
                      <a:pt x="2049" y="2048"/>
                    </a:lnTo>
                    <a:cubicBezTo>
                      <a:pt x="1797" y="2048"/>
                      <a:pt x="1639" y="1859"/>
                      <a:pt x="1639" y="1607"/>
                    </a:cubicBezTo>
                    <a:cubicBezTo>
                      <a:pt x="1639" y="1386"/>
                      <a:pt x="1828" y="1229"/>
                      <a:pt x="2049" y="1229"/>
                    </a:cubicBezTo>
                    <a:close/>
                    <a:moveTo>
                      <a:pt x="1" y="0"/>
                    </a:moveTo>
                    <a:lnTo>
                      <a:pt x="1" y="3308"/>
                    </a:lnTo>
                    <a:lnTo>
                      <a:pt x="8255" y="3308"/>
                    </a:lnTo>
                    <a:lnTo>
                      <a:pt x="82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6118;p70">
                <a:extLst>
                  <a:ext uri="{FF2B5EF4-FFF2-40B4-BE49-F238E27FC236}">
                    <a16:creationId xmlns:a16="http://schemas.microsoft.com/office/drawing/2014/main" id="{A137CF95-F863-4823-B1BC-7293456C0012}"/>
                  </a:ext>
                </a:extLst>
              </p:cNvPr>
              <p:cNvSpPr/>
              <p:nvPr/>
            </p:nvSpPr>
            <p:spPr>
              <a:xfrm>
                <a:off x="-60432575" y="3367475"/>
                <a:ext cx="20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891" extrusionOk="0">
                    <a:moveTo>
                      <a:pt x="1" y="0"/>
                    </a:moveTo>
                    <a:lnTo>
                      <a:pt x="1" y="1891"/>
                    </a:lnTo>
                    <a:cubicBezTo>
                      <a:pt x="127" y="1765"/>
                      <a:pt x="221" y="1639"/>
                      <a:pt x="379" y="1639"/>
                    </a:cubicBezTo>
                    <a:cubicBezTo>
                      <a:pt x="600" y="1639"/>
                      <a:pt x="694" y="1765"/>
                      <a:pt x="820" y="1891"/>
                    </a:cubicBezTo>
                    <a:lnTo>
                      <a:pt x="8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6119;p70">
                <a:extLst>
                  <a:ext uri="{FF2B5EF4-FFF2-40B4-BE49-F238E27FC236}">
                    <a16:creationId xmlns:a16="http://schemas.microsoft.com/office/drawing/2014/main" id="{4C31A457-BCBE-4CC5-BBAD-D30A66AF09EA}"/>
                  </a:ext>
                </a:extLst>
              </p:cNvPr>
              <p:cNvSpPr/>
              <p:nvPr/>
            </p:nvSpPr>
            <p:spPr>
              <a:xfrm>
                <a:off x="-60535750" y="3367475"/>
                <a:ext cx="206375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4286" extrusionOk="0">
                    <a:moveTo>
                      <a:pt x="1" y="0"/>
                    </a:moveTo>
                    <a:lnTo>
                      <a:pt x="1" y="4285"/>
                    </a:lnTo>
                    <a:lnTo>
                      <a:pt x="8255" y="4285"/>
                    </a:lnTo>
                    <a:lnTo>
                      <a:pt x="8255" y="1261"/>
                    </a:lnTo>
                    <a:cubicBezTo>
                      <a:pt x="8255" y="567"/>
                      <a:pt x="7720" y="32"/>
                      <a:pt x="7026" y="32"/>
                    </a:cubicBezTo>
                    <a:lnTo>
                      <a:pt x="5829" y="32"/>
                    </a:lnTo>
                    <a:lnTo>
                      <a:pt x="5829" y="2930"/>
                    </a:lnTo>
                    <a:cubicBezTo>
                      <a:pt x="5829" y="3182"/>
                      <a:pt x="5633" y="3350"/>
                      <a:pt x="5418" y="3350"/>
                    </a:cubicBezTo>
                    <a:cubicBezTo>
                      <a:pt x="5311" y="3350"/>
                      <a:pt x="5199" y="3308"/>
                      <a:pt x="5105" y="3214"/>
                    </a:cubicBezTo>
                    <a:lnTo>
                      <a:pt x="4569" y="2678"/>
                    </a:lnTo>
                    <a:lnTo>
                      <a:pt x="4002" y="3214"/>
                    </a:lnTo>
                    <a:cubicBezTo>
                      <a:pt x="3917" y="3289"/>
                      <a:pt x="3821" y="3322"/>
                      <a:pt x="3728" y="3322"/>
                    </a:cubicBezTo>
                    <a:cubicBezTo>
                      <a:pt x="3510" y="3322"/>
                      <a:pt x="3309" y="3142"/>
                      <a:pt x="3309" y="2899"/>
                    </a:cubicBezTo>
                    <a:lnTo>
                      <a:pt x="330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6120;p70">
                <a:extLst>
                  <a:ext uri="{FF2B5EF4-FFF2-40B4-BE49-F238E27FC236}">
                    <a16:creationId xmlns:a16="http://schemas.microsoft.com/office/drawing/2014/main" id="{EFD42937-B224-4C49-868A-37BBAF946A3E}"/>
                  </a:ext>
                </a:extLst>
              </p:cNvPr>
              <p:cNvSpPr/>
              <p:nvPr/>
            </p:nvSpPr>
            <p:spPr>
              <a:xfrm>
                <a:off x="-60597975" y="3368175"/>
                <a:ext cx="40200" cy="3167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2669" extrusionOk="0">
                    <a:moveTo>
                      <a:pt x="337" y="0"/>
                    </a:moveTo>
                    <a:cubicBezTo>
                      <a:pt x="163" y="0"/>
                      <a:pt x="1" y="178"/>
                      <a:pt x="1" y="382"/>
                    </a:cubicBezTo>
                    <a:lnTo>
                      <a:pt x="1" y="12259"/>
                    </a:lnTo>
                    <a:cubicBezTo>
                      <a:pt x="1" y="12480"/>
                      <a:pt x="190" y="12669"/>
                      <a:pt x="379" y="12669"/>
                    </a:cubicBezTo>
                    <a:lnTo>
                      <a:pt x="1608" y="12669"/>
                    </a:lnTo>
                    <a:lnTo>
                      <a:pt x="1608" y="4"/>
                    </a:lnTo>
                    <a:lnTo>
                      <a:pt x="379" y="4"/>
                    </a:lnTo>
                    <a:cubicBezTo>
                      <a:pt x="365" y="2"/>
                      <a:pt x="351" y="0"/>
                      <a:pt x="3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5" name="Google Shape;6121;p70">
                <a:extLst>
                  <a:ext uri="{FF2B5EF4-FFF2-40B4-BE49-F238E27FC236}">
                    <a16:creationId xmlns:a16="http://schemas.microsoft.com/office/drawing/2014/main" id="{BFEFCC11-5385-47FC-A3BD-C2E1A2074A34}"/>
                  </a:ext>
                </a:extLst>
              </p:cNvPr>
              <p:cNvSpPr/>
              <p:nvPr/>
            </p:nvSpPr>
            <p:spPr>
              <a:xfrm>
                <a:off x="-60535750" y="3597450"/>
                <a:ext cx="2063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026" y="3466"/>
                    </a:lnTo>
                    <a:cubicBezTo>
                      <a:pt x="7720" y="3466"/>
                      <a:pt x="8255" y="2931"/>
                      <a:pt x="8255" y="2206"/>
                    </a:cubicBezTo>
                    <a:lnTo>
                      <a:pt x="825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pic>
          <p:nvPicPr>
            <p:cNvPr id="70" name="Gráfico 69" descr="Perfil de hombre con relleno sólido">
              <a:extLst>
                <a:ext uri="{FF2B5EF4-FFF2-40B4-BE49-F238E27FC236}">
                  <a16:creationId xmlns:a16="http://schemas.microsoft.com/office/drawing/2014/main" id="{31882C5E-3A11-4B6C-931F-62B6CC1B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4008" y="1155285"/>
              <a:ext cx="702867" cy="702867"/>
            </a:xfrm>
            <a:prstGeom prst="rect">
              <a:avLst/>
            </a:prstGeom>
          </p:spPr>
        </p:pic>
      </p:grp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D46AEB1-C947-4313-B533-89661ED5DA78}"/>
              </a:ext>
            </a:extLst>
          </p:cNvPr>
          <p:cNvCxnSpPr/>
          <p:nvPr/>
        </p:nvCxnSpPr>
        <p:spPr>
          <a:xfrm flipV="1">
            <a:off x="979460" y="3006808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B3B3DF78-CE03-4B3F-A97B-48B38D304B64}"/>
              </a:ext>
            </a:extLst>
          </p:cNvPr>
          <p:cNvCxnSpPr/>
          <p:nvPr/>
        </p:nvCxnSpPr>
        <p:spPr>
          <a:xfrm flipV="1">
            <a:off x="2797818" y="3008896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254CE7D0-776C-4E4E-805F-16DB3CE9E348}"/>
              </a:ext>
            </a:extLst>
          </p:cNvPr>
          <p:cNvCxnSpPr/>
          <p:nvPr/>
        </p:nvCxnSpPr>
        <p:spPr>
          <a:xfrm flipV="1">
            <a:off x="4528494" y="3010984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64A247DF-ADE0-49F8-8627-60CCAB724FC1}"/>
              </a:ext>
            </a:extLst>
          </p:cNvPr>
          <p:cNvCxnSpPr/>
          <p:nvPr/>
        </p:nvCxnSpPr>
        <p:spPr>
          <a:xfrm flipV="1">
            <a:off x="6459586" y="3000546"/>
            <a:ext cx="1461299" cy="72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Arco 1">
            <a:extLst>
              <a:ext uri="{FF2B5EF4-FFF2-40B4-BE49-F238E27FC236}">
                <a16:creationId xmlns:a16="http://schemas.microsoft.com/office/drawing/2014/main" id="{1309BB0B-8F4E-43EE-AFE6-D955AE430AAB}"/>
              </a:ext>
            </a:extLst>
          </p:cNvPr>
          <p:cNvSpPr/>
          <p:nvPr/>
        </p:nvSpPr>
        <p:spPr>
          <a:xfrm>
            <a:off x="979460" y="1553816"/>
            <a:ext cx="6230505" cy="2435889"/>
          </a:xfrm>
          <a:prstGeom prst="arc">
            <a:avLst>
              <a:gd name="adj1" fmla="val 15812778"/>
              <a:gd name="adj2" fmla="val 0"/>
            </a:avLst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9350158F-7D32-4EF0-93FC-A1EF11BA792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2284405" y="1592457"/>
            <a:ext cx="487992" cy="1400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Google Shape;365;p45">
            <a:extLst>
              <a:ext uri="{FF2B5EF4-FFF2-40B4-BE49-F238E27FC236}">
                <a16:creationId xmlns:a16="http://schemas.microsoft.com/office/drawing/2014/main" id="{F3616444-6249-46C8-9B27-39DCEE4D32D5}"/>
              </a:ext>
            </a:extLst>
          </p:cNvPr>
          <p:cNvSpPr txBox="1">
            <a:spLocks/>
          </p:cNvSpPr>
          <p:nvPr/>
        </p:nvSpPr>
        <p:spPr>
          <a:xfrm>
            <a:off x="7089642" y="2379603"/>
            <a:ext cx="1662486" cy="5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es-MX" dirty="0"/>
              <a:t>Observa Regulación y devuelve</a:t>
            </a:r>
          </a:p>
        </p:txBody>
      </p:sp>
    </p:spTree>
    <p:extLst>
      <p:ext uri="{BB962C8B-B14F-4D97-AF65-F5344CB8AC3E}">
        <p14:creationId xmlns:p14="http://schemas.microsoft.com/office/powerpoint/2010/main" val="2276977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6"/>
          <p:cNvSpPr txBox="1">
            <a:spLocks noGrp="1"/>
          </p:cNvSpPr>
          <p:nvPr>
            <p:ph type="ctrTitle"/>
          </p:nvPr>
        </p:nvSpPr>
        <p:spPr>
          <a:xfrm flipH="1">
            <a:off x="1974150" y="1420838"/>
            <a:ext cx="5195700" cy="6763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6144"/>
                </a:solidFill>
              </a:rPr>
              <a:t>Gracias</a:t>
            </a:r>
            <a:endParaRPr dirty="0">
              <a:solidFill>
                <a:srgbClr val="006144"/>
              </a:solidFill>
            </a:endParaRPr>
          </a:p>
        </p:txBody>
      </p:sp>
      <p:sp>
        <p:nvSpPr>
          <p:cNvPr id="663" name="Google Shape;663;p56"/>
          <p:cNvSpPr txBox="1">
            <a:spLocks noGrp="1"/>
          </p:cNvSpPr>
          <p:nvPr>
            <p:ph type="subTitle" idx="1"/>
          </p:nvPr>
        </p:nvSpPr>
        <p:spPr>
          <a:xfrm>
            <a:off x="2152500" y="2097236"/>
            <a:ext cx="4839000" cy="2270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s-MX" dirty="0">
                <a:solidFill>
                  <a:srgbClr val="434343"/>
                </a:solidFill>
              </a:rPr>
              <a:t>¿Tiene alguna pregunta?</a:t>
            </a:r>
            <a:endParaRPr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s-MX" dirty="0"/>
              <a:t>mejoraregulatoria.tabasco.gob.mx</a:t>
            </a:r>
            <a:endParaRPr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434343"/>
                </a:solidFill>
              </a:rPr>
              <a:t>Tel. +52 (993) 3 10 97 50 Ext. 98311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s-ES" b="1" dirty="0">
                <a:solidFill>
                  <a:srgbClr val="434343"/>
                </a:solidFill>
              </a:rPr>
              <a:t>Ubicación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s-ES" dirty="0" err="1">
                <a:solidFill>
                  <a:srgbClr val="434343"/>
                </a:solidFill>
              </a:rPr>
              <a:t>Prol</a:t>
            </a:r>
            <a:r>
              <a:rPr lang="es-ES" dirty="0">
                <a:solidFill>
                  <a:srgbClr val="434343"/>
                </a:solidFill>
              </a:rPr>
              <a:t>. de Paseo Tabasco No. 1504 Col. Tabasco 2000 C.P. 86035 Villahermosa, Tabasco, MX</a:t>
            </a:r>
            <a:endParaRPr lang="en-US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434343"/>
                </a:solidFill>
              </a:rPr>
              <a:t>Lunes a Viernes de 8:00 a 15:00 </a:t>
            </a:r>
            <a:r>
              <a:rPr lang="en-US" dirty="0" err="1">
                <a:solidFill>
                  <a:srgbClr val="434343"/>
                </a:solidFill>
              </a:rPr>
              <a:t>hrs</a:t>
            </a:r>
            <a:endParaRPr lang="en-US" dirty="0"/>
          </a:p>
        </p:txBody>
      </p:sp>
      <p:cxnSp>
        <p:nvCxnSpPr>
          <p:cNvPr id="664" name="Google Shape;664;p56"/>
          <p:cNvCxnSpPr/>
          <p:nvPr/>
        </p:nvCxnSpPr>
        <p:spPr>
          <a:xfrm rot="10800000">
            <a:off x="8156400" y="630088"/>
            <a:ext cx="12363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56"/>
          <p:cNvCxnSpPr/>
          <p:nvPr/>
        </p:nvCxnSpPr>
        <p:spPr>
          <a:xfrm rot="10800000">
            <a:off x="-125" y="4765850"/>
            <a:ext cx="9585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4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6F3C-F764-498F-B70D-3778303C5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579706" y="0"/>
            <a:ext cx="5984587" cy="1022100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rgbClr val="A12B6E"/>
                </a:solidFill>
              </a:rPr>
              <a:t>Comisión Estatal de Mejora Regulatoria</a:t>
            </a:r>
          </a:p>
        </p:txBody>
      </p:sp>
      <p:pic>
        <p:nvPicPr>
          <p:cNvPr id="2050" name="Picture 2" descr="Vectores e ilustraciones de Oficina para descargar gratis | Freepik">
            <a:extLst>
              <a:ext uri="{FF2B5EF4-FFF2-40B4-BE49-F238E27FC236}">
                <a16:creationId xmlns:a16="http://schemas.microsoft.com/office/drawing/2014/main" id="{A07A055D-DACE-45CB-B48E-7B8737CA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550" r="92300">
                        <a14:foregroundMark x1="8550" y1="58880" x2="10000" y2="70720"/>
                        <a14:foregroundMark x1="84550" y1="54240" x2="88750" y2="74240"/>
                        <a14:foregroundMark x1="88750" y1="74240" x2="82300" y2="79040"/>
                        <a14:foregroundMark x1="86650" y1="57360" x2="92300" y2="77760"/>
                        <a14:foregroundMark x1="92300" y1="77760" x2="92150" y2="7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4" y="2468432"/>
            <a:ext cx="4008077" cy="25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gado Vector Imagen PNG | PNG Mart">
            <a:extLst>
              <a:ext uri="{FF2B5EF4-FFF2-40B4-BE49-F238E27FC236}">
                <a16:creationId xmlns:a16="http://schemas.microsoft.com/office/drawing/2014/main" id="{9985FBA2-7607-41D3-B91F-A62A4880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69" y="2790679"/>
            <a:ext cx="2183833" cy="19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8573F6B-ECF4-4F77-AB95-E0B69B3CE61F}"/>
              </a:ext>
            </a:extLst>
          </p:cNvPr>
          <p:cNvSpPr txBox="1"/>
          <p:nvPr/>
        </p:nvSpPr>
        <p:spPr>
          <a:xfrm>
            <a:off x="815927" y="2468433"/>
            <a:ext cx="3193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6144"/>
                </a:solidFill>
              </a:rPr>
              <a:t>Unidad Administrativa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524076-A229-4782-AD6E-B76AE67046C8}"/>
              </a:ext>
            </a:extLst>
          </p:cNvPr>
          <p:cNvSpPr txBox="1"/>
          <p:nvPr/>
        </p:nvSpPr>
        <p:spPr>
          <a:xfrm>
            <a:off x="5013479" y="2468432"/>
            <a:ext cx="4067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6144"/>
                </a:solidFill>
              </a:rPr>
              <a:t>Responsable de Unidad Administrativa (RUA)</a:t>
            </a:r>
          </a:p>
        </p:txBody>
      </p:sp>
      <p:pic>
        <p:nvPicPr>
          <p:cNvPr id="2054" name="Picture 6" descr="Formulario Google - Google Forms - Soluciones de Teletrabajo UDD">
            <a:extLst>
              <a:ext uri="{FF2B5EF4-FFF2-40B4-BE49-F238E27FC236}">
                <a16:creationId xmlns:a16="http://schemas.microsoft.com/office/drawing/2014/main" id="{72FFDBA3-34EA-40C0-9B22-890C5BAA1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76" r="38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236"/>
          <a:stretch/>
        </p:blipFill>
        <p:spPr bwMode="auto">
          <a:xfrm>
            <a:off x="3680632" y="933509"/>
            <a:ext cx="806962" cy="124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17EC12-C360-40EE-93B2-C4D6FCE3A2D6}"/>
              </a:ext>
            </a:extLst>
          </p:cNvPr>
          <p:cNvSpPr txBox="1"/>
          <p:nvPr/>
        </p:nvSpPr>
        <p:spPr>
          <a:xfrm>
            <a:off x="4487594" y="1121379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sz="1800" b="1" dirty="0">
                <a:solidFill>
                  <a:srgbClr val="7048BB"/>
                </a:solidFill>
                <a:latin typeface="Montserrat ExtraBold" panose="00000900000000000000" pitchFamily="2" charset="0"/>
              </a:rPr>
              <a:t>GOOGLE </a:t>
            </a:r>
          </a:p>
          <a:p>
            <a:pPr lvl="1"/>
            <a:r>
              <a:rPr lang="es-MX" sz="1800" b="1" dirty="0">
                <a:solidFill>
                  <a:srgbClr val="7048BB"/>
                </a:solidFill>
                <a:latin typeface="Montserrat ExtraBold" panose="00000900000000000000" pitchFamily="2" charset="0"/>
              </a:rPr>
              <a:t>FORMS</a:t>
            </a:r>
          </a:p>
        </p:txBody>
      </p:sp>
    </p:spTree>
    <p:extLst>
      <p:ext uri="{BB962C8B-B14F-4D97-AF65-F5344CB8AC3E}">
        <p14:creationId xmlns:p14="http://schemas.microsoft.com/office/powerpoint/2010/main" val="38361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>
            <a:hlinkClick r:id="rId3" action="ppaction://hlinksldjump"/>
          </p:cNvPr>
          <p:cNvSpPr/>
          <p:nvPr/>
        </p:nvSpPr>
        <p:spPr>
          <a:xfrm>
            <a:off x="7991475" y="463300"/>
            <a:ext cx="620100" cy="617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ctrTitle"/>
          </p:nvPr>
        </p:nvSpPr>
        <p:spPr>
          <a:xfrm flipH="1">
            <a:off x="1147650" y="15496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6144"/>
                </a:solidFill>
              </a:rPr>
              <a:t>Ingreso a la plataforma</a:t>
            </a:r>
            <a:endParaRPr sz="3200" dirty="0">
              <a:solidFill>
                <a:srgbClr val="006144"/>
              </a:solidFill>
            </a:endParaRPr>
          </a:p>
        </p:txBody>
      </p:sp>
      <p:cxnSp>
        <p:nvCxnSpPr>
          <p:cNvPr id="194" name="Google Shape;194;p36"/>
          <p:cNvCxnSpPr/>
          <p:nvPr/>
        </p:nvCxnSpPr>
        <p:spPr>
          <a:xfrm>
            <a:off x="0" y="2571750"/>
            <a:ext cx="15615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" name="Google Shape;195;p36"/>
          <p:cNvGrpSpPr/>
          <p:nvPr/>
        </p:nvGrpSpPr>
        <p:grpSpPr>
          <a:xfrm>
            <a:off x="8089940" y="561326"/>
            <a:ext cx="423413" cy="421569"/>
            <a:chOff x="7703675" y="2541175"/>
            <a:chExt cx="499425" cy="497250"/>
          </a:xfrm>
        </p:grpSpPr>
        <p:sp>
          <p:nvSpPr>
            <p:cNvPr id="196" name="Google Shape;196;p36"/>
            <p:cNvSpPr/>
            <p:nvPr/>
          </p:nvSpPr>
          <p:spPr>
            <a:xfrm>
              <a:off x="7847475" y="2698600"/>
              <a:ext cx="355625" cy="339825"/>
            </a:xfrm>
            <a:custGeom>
              <a:avLst/>
              <a:gdLst/>
              <a:ahLst/>
              <a:cxnLst/>
              <a:rect l="l" t="t" r="r" b="b"/>
              <a:pathLst>
                <a:path w="14225" h="13593" extrusionOk="0">
                  <a:moveTo>
                    <a:pt x="5439" y="1112"/>
                  </a:moveTo>
                  <a:cubicBezTo>
                    <a:pt x="6380" y="1112"/>
                    <a:pt x="7409" y="1547"/>
                    <a:pt x="8123" y="2262"/>
                  </a:cubicBezTo>
                  <a:cubicBezTo>
                    <a:pt x="9657" y="3726"/>
                    <a:pt x="9657" y="6184"/>
                    <a:pt x="8123" y="7648"/>
                  </a:cubicBezTo>
                  <a:cubicBezTo>
                    <a:pt x="7409" y="8363"/>
                    <a:pt x="6450" y="8799"/>
                    <a:pt x="5439" y="8799"/>
                  </a:cubicBezTo>
                  <a:cubicBezTo>
                    <a:pt x="4428" y="8799"/>
                    <a:pt x="3487" y="8363"/>
                    <a:pt x="2754" y="7648"/>
                  </a:cubicBezTo>
                  <a:cubicBezTo>
                    <a:pt x="1221" y="6184"/>
                    <a:pt x="1221" y="3726"/>
                    <a:pt x="2754" y="2262"/>
                  </a:cubicBezTo>
                  <a:cubicBezTo>
                    <a:pt x="3487" y="1547"/>
                    <a:pt x="4428" y="1112"/>
                    <a:pt x="5439" y="1112"/>
                  </a:cubicBezTo>
                  <a:close/>
                  <a:moveTo>
                    <a:pt x="5430" y="0"/>
                  </a:moveTo>
                  <a:cubicBezTo>
                    <a:pt x="4149" y="0"/>
                    <a:pt x="2859" y="493"/>
                    <a:pt x="1883" y="1478"/>
                  </a:cubicBezTo>
                  <a:cubicBezTo>
                    <a:pt x="0" y="3360"/>
                    <a:pt x="0" y="6550"/>
                    <a:pt x="1883" y="8520"/>
                  </a:cubicBezTo>
                  <a:cubicBezTo>
                    <a:pt x="2824" y="9461"/>
                    <a:pt x="4132" y="9967"/>
                    <a:pt x="5439" y="9967"/>
                  </a:cubicBezTo>
                  <a:cubicBezTo>
                    <a:pt x="6607" y="9967"/>
                    <a:pt x="7618" y="9601"/>
                    <a:pt x="8489" y="8886"/>
                  </a:cubicBezTo>
                  <a:lnTo>
                    <a:pt x="9797" y="10193"/>
                  </a:lnTo>
                  <a:lnTo>
                    <a:pt x="9221" y="10838"/>
                  </a:lnTo>
                  <a:lnTo>
                    <a:pt x="11540" y="13157"/>
                  </a:lnTo>
                  <a:cubicBezTo>
                    <a:pt x="11836" y="13453"/>
                    <a:pt x="12202" y="13592"/>
                    <a:pt x="12551" y="13592"/>
                  </a:cubicBezTo>
                  <a:cubicBezTo>
                    <a:pt x="12987" y="13592"/>
                    <a:pt x="13353" y="13453"/>
                    <a:pt x="13649" y="13157"/>
                  </a:cubicBezTo>
                  <a:cubicBezTo>
                    <a:pt x="14224" y="12581"/>
                    <a:pt x="14224" y="11570"/>
                    <a:pt x="13649" y="10978"/>
                  </a:cubicBezTo>
                  <a:lnTo>
                    <a:pt x="11331" y="8659"/>
                  </a:lnTo>
                  <a:lnTo>
                    <a:pt x="10668" y="9391"/>
                  </a:lnTo>
                  <a:lnTo>
                    <a:pt x="9361" y="8084"/>
                  </a:lnTo>
                  <a:cubicBezTo>
                    <a:pt x="10895" y="6114"/>
                    <a:pt x="10738" y="3221"/>
                    <a:pt x="8925" y="1478"/>
                  </a:cubicBezTo>
                  <a:cubicBezTo>
                    <a:pt x="7984" y="493"/>
                    <a:pt x="6711" y="0"/>
                    <a:pt x="543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6"/>
            <p:cNvSpPr/>
            <p:nvPr/>
          </p:nvSpPr>
          <p:spPr>
            <a:xfrm>
              <a:off x="7703675" y="2659275"/>
              <a:ext cx="323350" cy="87175"/>
            </a:xfrm>
            <a:custGeom>
              <a:avLst/>
              <a:gdLst/>
              <a:ahLst/>
              <a:cxnLst/>
              <a:rect l="l" t="t" r="r" b="b"/>
              <a:pathLst>
                <a:path w="12934" h="3487" extrusionOk="0">
                  <a:moveTo>
                    <a:pt x="1673" y="1151"/>
                  </a:moveTo>
                  <a:cubicBezTo>
                    <a:pt x="2039" y="1151"/>
                    <a:pt x="2266" y="1447"/>
                    <a:pt x="2266" y="1813"/>
                  </a:cubicBezTo>
                  <a:cubicBezTo>
                    <a:pt x="2336" y="2092"/>
                    <a:pt x="1970" y="2388"/>
                    <a:pt x="1673" y="2388"/>
                  </a:cubicBezTo>
                  <a:cubicBezTo>
                    <a:pt x="1307" y="2388"/>
                    <a:pt x="1098" y="2092"/>
                    <a:pt x="1098" y="1813"/>
                  </a:cubicBezTo>
                  <a:cubicBezTo>
                    <a:pt x="1028" y="1447"/>
                    <a:pt x="1395" y="1151"/>
                    <a:pt x="1673" y="1151"/>
                  </a:cubicBezTo>
                  <a:close/>
                  <a:moveTo>
                    <a:pt x="0" y="0"/>
                  </a:moveTo>
                  <a:lnTo>
                    <a:pt x="0" y="3487"/>
                  </a:lnTo>
                  <a:lnTo>
                    <a:pt x="5892" y="3487"/>
                  </a:lnTo>
                  <a:cubicBezTo>
                    <a:pt x="6101" y="3051"/>
                    <a:pt x="6467" y="2615"/>
                    <a:pt x="6833" y="2249"/>
                  </a:cubicBezTo>
                  <a:cubicBezTo>
                    <a:pt x="8001" y="1081"/>
                    <a:pt x="9517" y="436"/>
                    <a:pt x="11191" y="436"/>
                  </a:cubicBezTo>
                  <a:cubicBezTo>
                    <a:pt x="11766" y="436"/>
                    <a:pt x="12359" y="506"/>
                    <a:pt x="12934" y="645"/>
                  </a:cubicBezTo>
                  <a:lnTo>
                    <a:pt x="1293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6"/>
            <p:cNvSpPr/>
            <p:nvPr/>
          </p:nvSpPr>
          <p:spPr>
            <a:xfrm>
              <a:off x="7910650" y="2776925"/>
              <a:ext cx="116375" cy="87175"/>
            </a:xfrm>
            <a:custGeom>
              <a:avLst/>
              <a:gdLst/>
              <a:ahLst/>
              <a:cxnLst/>
              <a:rect l="l" t="t" r="r" b="b"/>
              <a:pathLst>
                <a:path w="4655" h="3487" extrusionOk="0">
                  <a:moveTo>
                    <a:pt x="872" y="1"/>
                  </a:moveTo>
                  <a:cubicBezTo>
                    <a:pt x="1" y="1029"/>
                    <a:pt x="1" y="2476"/>
                    <a:pt x="803" y="3487"/>
                  </a:cubicBezTo>
                  <a:lnTo>
                    <a:pt x="4655" y="3487"/>
                  </a:lnTo>
                  <a:lnTo>
                    <a:pt x="46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6"/>
            <p:cNvSpPr/>
            <p:nvPr/>
          </p:nvSpPr>
          <p:spPr>
            <a:xfrm>
              <a:off x="7703675" y="2776925"/>
              <a:ext cx="132925" cy="87175"/>
            </a:xfrm>
            <a:custGeom>
              <a:avLst/>
              <a:gdLst/>
              <a:ahLst/>
              <a:cxnLst/>
              <a:rect l="l" t="t" r="r" b="b"/>
              <a:pathLst>
                <a:path w="5317" h="3487" extrusionOk="0">
                  <a:moveTo>
                    <a:pt x="1673" y="1169"/>
                  </a:moveTo>
                  <a:cubicBezTo>
                    <a:pt x="2039" y="1169"/>
                    <a:pt x="2266" y="1465"/>
                    <a:pt x="2266" y="1744"/>
                  </a:cubicBezTo>
                  <a:cubicBezTo>
                    <a:pt x="2336" y="2110"/>
                    <a:pt x="1970" y="2406"/>
                    <a:pt x="1673" y="2406"/>
                  </a:cubicBezTo>
                  <a:cubicBezTo>
                    <a:pt x="1307" y="2406"/>
                    <a:pt x="1098" y="2110"/>
                    <a:pt x="1098" y="1744"/>
                  </a:cubicBezTo>
                  <a:cubicBezTo>
                    <a:pt x="1028" y="1465"/>
                    <a:pt x="1395" y="1169"/>
                    <a:pt x="1673" y="1169"/>
                  </a:cubicBezTo>
                  <a:close/>
                  <a:moveTo>
                    <a:pt x="0" y="1"/>
                  </a:moveTo>
                  <a:lnTo>
                    <a:pt x="0" y="3487"/>
                  </a:lnTo>
                  <a:lnTo>
                    <a:pt x="5317" y="3487"/>
                  </a:lnTo>
                  <a:cubicBezTo>
                    <a:pt x="5160" y="2981"/>
                    <a:pt x="5090" y="2406"/>
                    <a:pt x="5090" y="1831"/>
                  </a:cubicBezTo>
                  <a:cubicBezTo>
                    <a:pt x="5090" y="1238"/>
                    <a:pt x="5160" y="593"/>
                    <a:pt x="53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6"/>
            <p:cNvSpPr/>
            <p:nvPr/>
          </p:nvSpPr>
          <p:spPr>
            <a:xfrm>
              <a:off x="7703675" y="2541175"/>
              <a:ext cx="323350" cy="87175"/>
            </a:xfrm>
            <a:custGeom>
              <a:avLst/>
              <a:gdLst/>
              <a:ahLst/>
              <a:cxnLst/>
              <a:rect l="l" t="t" r="r" b="b"/>
              <a:pathLst>
                <a:path w="12934" h="3487" extrusionOk="0">
                  <a:moveTo>
                    <a:pt x="1673" y="1151"/>
                  </a:moveTo>
                  <a:cubicBezTo>
                    <a:pt x="2039" y="1151"/>
                    <a:pt x="2266" y="1447"/>
                    <a:pt x="2266" y="1813"/>
                  </a:cubicBezTo>
                  <a:cubicBezTo>
                    <a:pt x="2336" y="2110"/>
                    <a:pt x="1970" y="2388"/>
                    <a:pt x="1673" y="2388"/>
                  </a:cubicBezTo>
                  <a:cubicBezTo>
                    <a:pt x="1307" y="2388"/>
                    <a:pt x="1098" y="2110"/>
                    <a:pt x="1098" y="1813"/>
                  </a:cubicBezTo>
                  <a:cubicBezTo>
                    <a:pt x="1028" y="1447"/>
                    <a:pt x="1395" y="1151"/>
                    <a:pt x="1673" y="1151"/>
                  </a:cubicBezTo>
                  <a:close/>
                  <a:moveTo>
                    <a:pt x="0" y="0"/>
                  </a:moveTo>
                  <a:lnTo>
                    <a:pt x="0" y="3487"/>
                  </a:lnTo>
                  <a:lnTo>
                    <a:pt x="12934" y="3487"/>
                  </a:lnTo>
                  <a:lnTo>
                    <a:pt x="1293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" name="Picture 8" descr="CNARTyS - CONAMER">
            <a:extLst>
              <a:ext uri="{FF2B5EF4-FFF2-40B4-BE49-F238E27FC236}">
                <a16:creationId xmlns:a16="http://schemas.microsoft.com/office/drawing/2014/main" id="{EF90B528-A367-4E5C-9AA9-19947E6A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89" y="4014651"/>
            <a:ext cx="3075998" cy="86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ctrTitle"/>
          </p:nvPr>
        </p:nvSpPr>
        <p:spPr>
          <a:xfrm>
            <a:off x="2631316" y="918107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06144"/>
                </a:solidFill>
              </a:rPr>
              <a:t>Modificación de la Regulación</a:t>
            </a:r>
          </a:p>
        </p:txBody>
      </p:sp>
      <p:cxnSp>
        <p:nvCxnSpPr>
          <p:cNvPr id="207" name="Google Shape;207;p37"/>
          <p:cNvCxnSpPr/>
          <p:nvPr/>
        </p:nvCxnSpPr>
        <p:spPr>
          <a:xfrm>
            <a:off x="4562566" y="2043143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37"/>
          <p:cNvCxnSpPr/>
          <p:nvPr/>
        </p:nvCxnSpPr>
        <p:spPr>
          <a:xfrm>
            <a:off x="49237" y="3195381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994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3;p38">
            <a:extLst>
              <a:ext uri="{FF2B5EF4-FFF2-40B4-BE49-F238E27FC236}">
                <a16:creationId xmlns:a16="http://schemas.microsoft.com/office/drawing/2014/main" id="{F6D3EE70-3C0F-4308-A8BE-9F042454A1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7A93AB-6B3D-4C30-900A-334C85D4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009"/>
            <a:ext cx="9144000" cy="31674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F261D21-B2D8-4F4A-85EE-47A17D8B8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48"/>
          <a:stretch/>
        </p:blipFill>
        <p:spPr>
          <a:xfrm>
            <a:off x="0" y="2399483"/>
            <a:ext cx="1995019" cy="1829617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985E85C-3AC3-4DFC-9CB2-DCC9A602C7A1}"/>
              </a:ext>
            </a:extLst>
          </p:cNvPr>
          <p:cNvCxnSpPr>
            <a:cxnSpLocks/>
          </p:cNvCxnSpPr>
          <p:nvPr/>
        </p:nvCxnSpPr>
        <p:spPr>
          <a:xfrm flipV="1">
            <a:off x="199355" y="2771713"/>
            <a:ext cx="0" cy="481874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850CBCE-2577-43BD-B630-DF2731212176}"/>
              </a:ext>
            </a:extLst>
          </p:cNvPr>
          <p:cNvCxnSpPr>
            <a:cxnSpLocks/>
          </p:cNvCxnSpPr>
          <p:nvPr/>
        </p:nvCxnSpPr>
        <p:spPr>
          <a:xfrm flipH="1">
            <a:off x="1491110" y="3630581"/>
            <a:ext cx="997981" cy="0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7E4EE93B-3FC0-455E-B569-1FF89655225A}"/>
              </a:ext>
            </a:extLst>
          </p:cNvPr>
          <p:cNvSpPr/>
          <p:nvPr/>
        </p:nvSpPr>
        <p:spPr>
          <a:xfrm>
            <a:off x="69485" y="3313341"/>
            <a:ext cx="299441" cy="300205"/>
          </a:xfrm>
          <a:prstGeom prst="ellipse">
            <a:avLst/>
          </a:prstGeom>
          <a:solidFill>
            <a:srgbClr val="006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DD0A32D-F973-4542-AB0A-2CBCE49C60BE}"/>
              </a:ext>
            </a:extLst>
          </p:cNvPr>
          <p:cNvSpPr/>
          <p:nvPr/>
        </p:nvSpPr>
        <p:spPr>
          <a:xfrm>
            <a:off x="2564247" y="3553423"/>
            <a:ext cx="299441" cy="300205"/>
          </a:xfrm>
          <a:prstGeom prst="ellipse">
            <a:avLst/>
          </a:prstGeom>
          <a:solidFill>
            <a:srgbClr val="0061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035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3;p38">
            <a:extLst>
              <a:ext uri="{FF2B5EF4-FFF2-40B4-BE49-F238E27FC236}">
                <a16:creationId xmlns:a16="http://schemas.microsoft.com/office/drawing/2014/main" id="{CD27536C-99B8-459E-B7AF-AB3CCFAA19D6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3937E4-1A54-4D1C-A8FE-4F99AA75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219"/>
            <a:ext cx="9144000" cy="2181062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4B886F2-39F4-4F73-9343-5A9263762BC0}"/>
              </a:ext>
            </a:extLst>
          </p:cNvPr>
          <p:cNvCxnSpPr>
            <a:cxnSpLocks/>
          </p:cNvCxnSpPr>
          <p:nvPr/>
        </p:nvCxnSpPr>
        <p:spPr>
          <a:xfrm>
            <a:off x="7456552" y="3208551"/>
            <a:ext cx="581528" cy="0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603FD28-13F3-4D7A-B87C-428C98D65410}"/>
              </a:ext>
            </a:extLst>
          </p:cNvPr>
          <p:cNvSpPr txBox="1"/>
          <p:nvPr/>
        </p:nvSpPr>
        <p:spPr>
          <a:xfrm>
            <a:off x="2306107" y="3859768"/>
            <a:ext cx="463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6144"/>
                </a:solidFill>
              </a:rPr>
              <a:t>1. </a:t>
            </a:r>
            <a:r>
              <a:rPr lang="es-MX" dirty="0"/>
              <a:t>Se debe dar clic al botón editar, para comenzar el proceso de modificación de la Regulación</a:t>
            </a:r>
          </a:p>
          <a:p>
            <a:pPr algn="just"/>
            <a:endParaRPr lang="es-MX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DA8E180-6147-47F4-B1A7-F8DBF6002132}"/>
              </a:ext>
            </a:extLst>
          </p:cNvPr>
          <p:cNvSpPr/>
          <p:nvPr/>
        </p:nvSpPr>
        <p:spPr>
          <a:xfrm>
            <a:off x="8088184" y="3031299"/>
            <a:ext cx="279202" cy="313144"/>
          </a:xfrm>
          <a:prstGeom prst="ellipse">
            <a:avLst/>
          </a:prstGeom>
          <a:noFill/>
          <a:ln>
            <a:solidFill>
              <a:srgbClr val="006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04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2FCE09-389E-4693-95A6-48ADD702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60" y="1583334"/>
            <a:ext cx="3219899" cy="2276793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5E52780-E67E-4261-999B-443FE217D885}"/>
              </a:ext>
            </a:extLst>
          </p:cNvPr>
          <p:cNvCxnSpPr>
            <a:cxnSpLocks/>
          </p:cNvCxnSpPr>
          <p:nvPr/>
        </p:nvCxnSpPr>
        <p:spPr>
          <a:xfrm flipV="1">
            <a:off x="2354057" y="3565264"/>
            <a:ext cx="0" cy="589726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7721275-E108-46DA-910B-CB94E3E7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74" y="1592861"/>
            <a:ext cx="3153215" cy="2267266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5D27D00-8459-45F2-9FC5-32EE828492B2}"/>
              </a:ext>
            </a:extLst>
          </p:cNvPr>
          <p:cNvCxnSpPr>
            <a:cxnSpLocks/>
          </p:cNvCxnSpPr>
          <p:nvPr/>
        </p:nvCxnSpPr>
        <p:spPr>
          <a:xfrm flipV="1">
            <a:off x="6628291" y="3647326"/>
            <a:ext cx="0" cy="589726"/>
          </a:xfrm>
          <a:prstGeom prst="straightConnector1">
            <a:avLst/>
          </a:prstGeom>
          <a:ln w="38100">
            <a:solidFill>
              <a:srgbClr val="045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13;p38">
            <a:extLst>
              <a:ext uri="{FF2B5EF4-FFF2-40B4-BE49-F238E27FC236}">
                <a16:creationId xmlns:a16="http://schemas.microsoft.com/office/drawing/2014/main" id="{B21EEB6D-7226-4C57-841F-D75F53DB25CD}"/>
              </a:ext>
            </a:extLst>
          </p:cNvPr>
          <p:cNvSpPr txBox="1">
            <a:spLocks/>
          </p:cNvSpPr>
          <p:nvPr/>
        </p:nvSpPr>
        <p:spPr>
          <a:xfrm>
            <a:off x="1964851" y="352850"/>
            <a:ext cx="5214300" cy="56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xo 2"/>
              <a:buNone/>
              <a:defRPr sz="24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r>
              <a:rPr lang="es-MX" dirty="0">
                <a:solidFill>
                  <a:srgbClr val="006144"/>
                </a:solidFill>
              </a:rPr>
              <a:t>Modificación de la Regulación</a:t>
            </a:r>
            <a:endParaRPr lang="es-MX" b="0" dirty="0">
              <a:solidFill>
                <a:srgbClr val="006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BACE14-0A7C-4FFD-A2AE-2CD9CCD9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1" y="0"/>
            <a:ext cx="7091249" cy="5143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166DA5-CCAA-45E0-8E20-078733C8A7B2}"/>
              </a:ext>
            </a:extLst>
          </p:cNvPr>
          <p:cNvSpPr txBox="1"/>
          <p:nvPr/>
        </p:nvSpPr>
        <p:spPr>
          <a:xfrm>
            <a:off x="0" y="2164611"/>
            <a:ext cx="1976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Puede comenzar con el procedo de modificación desde este punto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4106612"/>
      </p:ext>
    </p:extLst>
  </p:cSld>
  <p:clrMapOvr>
    <a:masterClrMapping/>
  </p:clrMapOvr>
</p:sld>
</file>

<file path=ppt/theme/theme1.xml><?xml version="1.0" encoding="utf-8"?>
<a:theme xmlns:a="http://schemas.openxmlformats.org/drawingml/2006/main" name="Tech Newsletter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319</Words>
  <Application>Microsoft Office PowerPoint</Application>
  <PresentationFormat>Presentación en pantalla (16:9)</PresentationFormat>
  <Paragraphs>67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Fira Sans Extra Condensed Medium</vt:lpstr>
      <vt:lpstr>Arial</vt:lpstr>
      <vt:lpstr>Exo 2</vt:lpstr>
      <vt:lpstr>Montserrat Alternates Medium</vt:lpstr>
      <vt:lpstr>Montserrat</vt:lpstr>
      <vt:lpstr>Montserrat ExtraBold</vt:lpstr>
      <vt:lpstr>Roboto Condensed Light</vt:lpstr>
      <vt:lpstr>Tech Newsletter XL by Slidesgo</vt:lpstr>
      <vt:lpstr>Catálogo Nacional</vt:lpstr>
      <vt:lpstr>Presentación de PowerPoint</vt:lpstr>
      <vt:lpstr>Comisión Estatal de Mejora Regulatoria</vt:lpstr>
      <vt:lpstr>Ingreso a la plataforma</vt:lpstr>
      <vt:lpstr>Modificación de la Regulación</vt:lpstr>
      <vt:lpstr>Modificación de la Regulación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 Etapa</vt:lpstr>
      <vt:lpstr>Envió de la solicitud de modificación de la Regulación </vt:lpstr>
      <vt:lpstr>Envió de la solicitud de modificación de la Regulación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Nacional</dc:title>
  <dc:creator>BRYAN FLORES SALAZAR</dc:creator>
  <cp:lastModifiedBy>BRYAN FLORES SALAZAR</cp:lastModifiedBy>
  <cp:revision>65</cp:revision>
  <dcterms:modified xsi:type="dcterms:W3CDTF">2022-11-08T21:28:07Z</dcterms:modified>
</cp:coreProperties>
</file>